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532" r:id="rId4"/>
    <p:sldId id="501" r:id="rId5"/>
    <p:sldId id="533" r:id="rId6"/>
    <p:sldId id="534" r:id="rId7"/>
    <p:sldId id="267" r:id="rId8"/>
    <p:sldId id="269" r:id="rId9"/>
    <p:sldId id="281" r:id="rId10"/>
    <p:sldId id="272" r:id="rId11"/>
    <p:sldId id="273" r:id="rId12"/>
    <p:sldId id="268" r:id="rId13"/>
    <p:sldId id="274" r:id="rId14"/>
    <p:sldId id="276" r:id="rId15"/>
    <p:sldId id="277" r:id="rId16"/>
    <p:sldId id="280" r:id="rId17"/>
    <p:sldId id="275" r:id="rId18"/>
    <p:sldId id="258" r:id="rId19"/>
    <p:sldId id="529" r:id="rId20"/>
    <p:sldId id="531" r:id="rId21"/>
    <p:sldId id="528" r:id="rId22"/>
    <p:sldId id="510" r:id="rId23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535" autoAdjust="0"/>
  </p:normalViewPr>
  <p:slideViewPr>
    <p:cSldViewPr>
      <p:cViewPr varScale="1">
        <p:scale>
          <a:sx n="44" d="100"/>
          <a:sy n="44" d="100"/>
        </p:scale>
        <p:origin x="1148" y="40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Habib" userId="4c05d38c-b886-4e58-a08c-76af0c546ce7" providerId="ADAL" clId="{41F2D5FB-CFA3-40D2-9F67-71B8CE7B7713}"/>
    <pc:docChg chg="modSld">
      <pc:chgData name="Ali Habib" userId="4c05d38c-b886-4e58-a08c-76af0c546ce7" providerId="ADAL" clId="{41F2D5FB-CFA3-40D2-9F67-71B8CE7B7713}" dt="2024-11-22T23:21:23.601" v="80" actId="20577"/>
      <pc:docMkLst>
        <pc:docMk/>
      </pc:docMkLst>
      <pc:sldChg chg="modSp mod">
        <pc:chgData name="Ali Habib" userId="4c05d38c-b886-4e58-a08c-76af0c546ce7" providerId="ADAL" clId="{41F2D5FB-CFA3-40D2-9F67-71B8CE7B7713}" dt="2024-11-22T23:21:23.601" v="80" actId="20577"/>
        <pc:sldMkLst>
          <pc:docMk/>
          <pc:sldMk cId="3791549315" sldId="268"/>
        </pc:sldMkLst>
        <pc:spChg chg="mod">
          <ac:chgData name="Ali Habib" userId="4c05d38c-b886-4e58-a08c-76af0c546ce7" providerId="ADAL" clId="{41F2D5FB-CFA3-40D2-9F67-71B8CE7B7713}" dt="2024-11-22T23:21:23.601" v="80" actId="20577"/>
          <ac:spMkLst>
            <pc:docMk/>
            <pc:sldMk cId="3791549315" sldId="268"/>
            <ac:spMk id="4" creationId="{F5EDD92A-455C-548A-7E03-6914A3BD1320}"/>
          </ac:spMkLst>
        </pc:spChg>
      </pc:sldChg>
      <pc:sldChg chg="modSp mod">
        <pc:chgData name="Ali Habib" userId="4c05d38c-b886-4e58-a08c-76af0c546ce7" providerId="ADAL" clId="{41F2D5FB-CFA3-40D2-9F67-71B8CE7B7713}" dt="2024-11-22T23:20:34.304" v="12" actId="20577"/>
        <pc:sldMkLst>
          <pc:docMk/>
          <pc:sldMk cId="2540730695" sldId="269"/>
        </pc:sldMkLst>
        <pc:spChg chg="mod">
          <ac:chgData name="Ali Habib" userId="4c05d38c-b886-4e58-a08c-76af0c546ce7" providerId="ADAL" clId="{41F2D5FB-CFA3-40D2-9F67-71B8CE7B7713}" dt="2024-11-22T23:20:34.304" v="12" actId="20577"/>
          <ac:spMkLst>
            <pc:docMk/>
            <pc:sldMk cId="2540730695" sldId="269"/>
            <ac:spMk id="4" creationId="{20B26A86-9F28-44E3-7BBA-521EE94172E3}"/>
          </ac:spMkLst>
        </pc:spChg>
      </pc:sldChg>
      <pc:sldChg chg="modSp mod">
        <pc:chgData name="Ali Habib" userId="4c05d38c-b886-4e58-a08c-76af0c546ce7" providerId="ADAL" clId="{41F2D5FB-CFA3-40D2-9F67-71B8CE7B7713}" dt="2024-11-22T23:20:41.884" v="25" actId="20577"/>
        <pc:sldMkLst>
          <pc:docMk/>
          <pc:sldMk cId="609624728" sldId="273"/>
        </pc:sldMkLst>
        <pc:spChg chg="mod">
          <ac:chgData name="Ali Habib" userId="4c05d38c-b886-4e58-a08c-76af0c546ce7" providerId="ADAL" clId="{41F2D5FB-CFA3-40D2-9F67-71B8CE7B7713}" dt="2024-11-22T23:20:41.884" v="25" actId="20577"/>
          <ac:spMkLst>
            <pc:docMk/>
            <pc:sldMk cId="609624728" sldId="273"/>
            <ac:spMk id="2" creationId="{61099A8C-9A93-A248-6D6E-1F5A14ECDF57}"/>
          </ac:spMkLst>
        </pc:spChg>
      </pc:sldChg>
      <pc:sldChg chg="modSp mod">
        <pc:chgData name="Ali Habib" userId="4c05d38c-b886-4e58-a08c-76af0c546ce7" providerId="ADAL" clId="{41F2D5FB-CFA3-40D2-9F67-71B8CE7B7713}" dt="2024-11-22T23:21:12.725" v="67" actId="20577"/>
        <pc:sldMkLst>
          <pc:docMk/>
          <pc:sldMk cId="4278698597" sldId="275"/>
        </pc:sldMkLst>
        <pc:spChg chg="mod">
          <ac:chgData name="Ali Habib" userId="4c05d38c-b886-4e58-a08c-76af0c546ce7" providerId="ADAL" clId="{41F2D5FB-CFA3-40D2-9F67-71B8CE7B7713}" dt="2024-11-22T23:21:12.725" v="67" actId="20577"/>
          <ac:spMkLst>
            <pc:docMk/>
            <pc:sldMk cId="4278698597" sldId="275"/>
            <ac:spMk id="4" creationId="{F5EDD92A-455C-548A-7E03-6914A3BD1320}"/>
          </ac:spMkLst>
        </pc:spChg>
      </pc:sldChg>
      <pc:sldChg chg="modSp mod">
        <pc:chgData name="Ali Habib" userId="4c05d38c-b886-4e58-a08c-76af0c546ce7" providerId="ADAL" clId="{41F2D5FB-CFA3-40D2-9F67-71B8CE7B7713}" dt="2024-11-22T23:20:53.399" v="34" actId="20577"/>
        <pc:sldMkLst>
          <pc:docMk/>
          <pc:sldMk cId="53676394" sldId="276"/>
        </pc:sldMkLst>
        <pc:spChg chg="mod">
          <ac:chgData name="Ali Habib" userId="4c05d38c-b886-4e58-a08c-76af0c546ce7" providerId="ADAL" clId="{41F2D5FB-CFA3-40D2-9F67-71B8CE7B7713}" dt="2024-11-22T23:20:53.399" v="34" actId="20577"/>
          <ac:spMkLst>
            <pc:docMk/>
            <pc:sldMk cId="53676394" sldId="276"/>
            <ac:spMk id="3" creationId="{EC0809AA-9330-F481-9CE6-23218FDAF069}"/>
          </ac:spMkLst>
        </pc:spChg>
      </pc:sldChg>
      <pc:sldChg chg="modSp mod">
        <pc:chgData name="Ali Habib" userId="4c05d38c-b886-4e58-a08c-76af0c546ce7" providerId="ADAL" clId="{41F2D5FB-CFA3-40D2-9F67-71B8CE7B7713}" dt="2024-11-22T23:21:05.568" v="54" actId="20577"/>
        <pc:sldMkLst>
          <pc:docMk/>
          <pc:sldMk cId="1534961124" sldId="280"/>
        </pc:sldMkLst>
        <pc:spChg chg="mod">
          <ac:chgData name="Ali Habib" userId="4c05d38c-b886-4e58-a08c-76af0c546ce7" providerId="ADAL" clId="{41F2D5FB-CFA3-40D2-9F67-71B8CE7B7713}" dt="2024-11-22T23:21:05.568" v="54" actId="20577"/>
          <ac:spMkLst>
            <pc:docMk/>
            <pc:sldMk cId="1534961124" sldId="280"/>
            <ac:spMk id="4" creationId="{7B63234F-B7AD-AE8C-ED9F-29C28184CAD7}"/>
          </ac:spMkLst>
        </pc:spChg>
      </pc:sldChg>
    </pc:docChg>
  </pc:docChgLst>
  <pc:docChgLst>
    <pc:chgData name="Derek Ritz" userId="8fe56b9ef4ca82ce" providerId="LiveId" clId="{54DCB7A0-E5D6-4239-BDE1-6281FFEEBEDE}"/>
    <pc:docChg chg="modSld modMainMaster">
      <pc:chgData name="Derek Ritz" userId="8fe56b9ef4ca82ce" providerId="LiveId" clId="{54DCB7A0-E5D6-4239-BDE1-6281FFEEBEDE}" dt="2024-06-25T11:55:26.824" v="33" actId="20577"/>
      <pc:docMkLst>
        <pc:docMk/>
      </pc:docMkLst>
      <pc:sldChg chg="modSp mod">
        <pc:chgData name="Derek Ritz" userId="8fe56b9ef4ca82ce" providerId="LiveId" clId="{54DCB7A0-E5D6-4239-BDE1-6281FFEEBEDE}" dt="2024-06-25T11:55:26.824" v="33" actId="20577"/>
        <pc:sldMkLst>
          <pc:docMk/>
          <pc:sldMk cId="2667406163" sldId="256"/>
        </pc:sldMkLst>
        <pc:spChg chg="mod">
          <ac:chgData name="Derek Ritz" userId="8fe56b9ef4ca82ce" providerId="LiveId" clId="{54DCB7A0-E5D6-4239-BDE1-6281FFEEBEDE}" dt="2024-06-25T11:55:26.824" v="33" actId="20577"/>
          <ac:spMkLst>
            <pc:docMk/>
            <pc:sldMk cId="2667406163" sldId="256"/>
            <ac:spMk id="3" creationId="{EC539077-C8EC-425C-BF6C-EB93806ECB48}"/>
          </ac:spMkLst>
        </pc:spChg>
      </pc:sldChg>
      <pc:sldMasterChg chg="addSp delSp modSp mod">
        <pc:chgData name="Derek Ritz" userId="8fe56b9ef4ca82ce" providerId="LiveId" clId="{54DCB7A0-E5D6-4239-BDE1-6281FFEEBEDE}" dt="2024-06-25T10:10:27.813" v="31" actId="1036"/>
        <pc:sldMasterMkLst>
          <pc:docMk/>
          <pc:sldMasterMk cId="0" sldId="2147483648"/>
        </pc:sldMasterMkLst>
        <pc:spChg chg="add del mod">
          <ac:chgData name="Derek Ritz" userId="8fe56b9ef4ca82ce" providerId="LiveId" clId="{54DCB7A0-E5D6-4239-BDE1-6281FFEEBEDE}" dt="2024-06-25T10:10:05.673" v="4" actId="21"/>
          <ac:spMkLst>
            <pc:docMk/>
            <pc:sldMasterMk cId="0" sldId="2147483648"/>
            <ac:spMk id="5" creationId="{9F799830-87E5-CB4F-6CE8-781C8623F40C}"/>
          </ac:spMkLst>
        </pc:spChg>
        <pc:picChg chg="add del mod">
          <ac:chgData name="Derek Ritz" userId="8fe56b9ef4ca82ce" providerId="LiveId" clId="{54DCB7A0-E5D6-4239-BDE1-6281FFEEBEDE}" dt="2024-06-25T10:10:05.673" v="4" actId="21"/>
          <ac:picMkLst>
            <pc:docMk/>
            <pc:sldMasterMk cId="0" sldId="2147483648"/>
            <ac:picMk id="7" creationId="{16487B56-51A9-888B-C113-C0BF63EF3D19}"/>
          </ac:picMkLst>
        </pc:picChg>
        <pc:picChg chg="mod">
          <ac:chgData name="Derek Ritz" userId="8fe56b9ef4ca82ce" providerId="LiveId" clId="{54DCB7A0-E5D6-4239-BDE1-6281FFEEBEDE}" dt="2024-06-25T10:10:27.813" v="31" actId="1036"/>
          <ac:picMkLst>
            <pc:docMk/>
            <pc:sldMasterMk cId="0" sldId="2147483648"/>
            <ac:picMk id="9" creationId="{135BA912-2737-079E-EDAE-2E4E393DE032}"/>
          </ac:picMkLst>
        </pc:picChg>
      </pc:sldMasterChg>
    </pc:docChg>
  </pc:docChgLst>
  <pc:docChgLst>
    <pc:chgData name="Derek Ritz" userId="8fe56b9ef4ca82ce" providerId="LiveId" clId="{1FD293B9-ADAD-4E47-95FC-0D5B0E95F459}"/>
    <pc:docChg chg="undo custSel addSld delSld modSld">
      <pc:chgData name="Derek Ritz" userId="8fe56b9ef4ca82ce" providerId="LiveId" clId="{1FD293B9-ADAD-4E47-95FC-0D5B0E95F459}" dt="2023-07-26T20:42:37.592" v="3682" actId="20577"/>
      <pc:docMkLst>
        <pc:docMk/>
      </pc:docMkLst>
      <pc:sldChg chg="delSp modSp mod">
        <pc:chgData name="Derek Ritz" userId="8fe56b9ef4ca82ce" providerId="LiveId" clId="{1FD293B9-ADAD-4E47-95FC-0D5B0E95F459}" dt="2023-07-11T20:36:54.354" v="84" actId="27636"/>
        <pc:sldMkLst>
          <pc:docMk/>
          <pc:sldMk cId="2667406163" sldId="256"/>
        </pc:sldMkLst>
        <pc:spChg chg="mod">
          <ac:chgData name="Derek Ritz" userId="8fe56b9ef4ca82ce" providerId="LiveId" clId="{1FD293B9-ADAD-4E47-95FC-0D5B0E95F459}" dt="2023-07-11T20:25:42.729" v="80" actId="113"/>
          <ac:spMkLst>
            <pc:docMk/>
            <pc:sldMk cId="2667406163" sldId="256"/>
            <ac:spMk id="2" creationId="{D78A88DF-1049-4C42-8917-740643DDB040}"/>
          </ac:spMkLst>
        </pc:spChg>
        <pc:spChg chg="mod">
          <ac:chgData name="Derek Ritz" userId="8fe56b9ef4ca82ce" providerId="LiveId" clId="{1FD293B9-ADAD-4E47-95FC-0D5B0E95F459}" dt="2023-07-11T20:36:54.354" v="84" actId="27636"/>
          <ac:spMkLst>
            <pc:docMk/>
            <pc:sldMk cId="2667406163" sldId="256"/>
            <ac:spMk id="3" creationId="{EC539077-C8EC-425C-BF6C-EB93806ECB48}"/>
          </ac:spMkLst>
        </pc:spChg>
        <pc:picChg chg="del">
          <ac:chgData name="Derek Ritz" userId="8fe56b9ef4ca82ce" providerId="LiveId" clId="{1FD293B9-ADAD-4E47-95FC-0D5B0E95F459}" dt="2023-07-11T20:24:10.142" v="0" actId="478"/>
          <ac:picMkLst>
            <pc:docMk/>
            <pc:sldMk cId="2667406163" sldId="256"/>
            <ac:picMk id="6" creationId="{29AF2E3F-4DDA-4342-9E9F-72B878CA0C5C}"/>
          </ac:picMkLst>
        </pc:picChg>
      </pc:sldChg>
      <pc:sldChg chg="addSp modSp mod">
        <pc:chgData name="Derek Ritz" userId="8fe56b9ef4ca82ce" providerId="LiveId" clId="{1FD293B9-ADAD-4E47-95FC-0D5B0E95F459}" dt="2023-07-11T20:53:19.441" v="1150" actId="20577"/>
        <pc:sldMkLst>
          <pc:docMk/>
          <pc:sldMk cId="4110497892" sldId="257"/>
        </pc:sldMkLst>
        <pc:spChg chg="mod">
          <ac:chgData name="Derek Ritz" userId="8fe56b9ef4ca82ce" providerId="LiveId" clId="{1FD293B9-ADAD-4E47-95FC-0D5B0E95F459}" dt="2023-07-11T20:53:19.441" v="1150" actId="20577"/>
          <ac:spMkLst>
            <pc:docMk/>
            <pc:sldMk cId="4110497892" sldId="257"/>
            <ac:spMk id="3" creationId="{DEC06D6D-81D5-4C93-B96E-6FB4417F056B}"/>
          </ac:spMkLst>
        </pc:spChg>
        <pc:spChg chg="add mod">
          <ac:chgData name="Derek Ritz" userId="8fe56b9ef4ca82ce" providerId="LiveId" clId="{1FD293B9-ADAD-4E47-95FC-0D5B0E95F459}" dt="2023-07-11T20:50:34.602" v="958" actId="1076"/>
          <ac:spMkLst>
            <pc:docMk/>
            <pc:sldMk cId="4110497892" sldId="257"/>
            <ac:spMk id="5" creationId="{7929EBC7-2279-1356-486E-09E23CF26DDC}"/>
          </ac:spMkLst>
        </pc:spChg>
        <pc:spChg chg="add mod">
          <ac:chgData name="Derek Ritz" userId="8fe56b9ef4ca82ce" providerId="LiveId" clId="{1FD293B9-ADAD-4E47-95FC-0D5B0E95F459}" dt="2023-07-11T20:50:34.602" v="958" actId="1076"/>
          <ac:spMkLst>
            <pc:docMk/>
            <pc:sldMk cId="4110497892" sldId="257"/>
            <ac:spMk id="6" creationId="{6347BBCF-F28D-FBDB-AB27-B3D59D3AFE20}"/>
          </ac:spMkLst>
        </pc:spChg>
      </pc:sldChg>
      <pc:sldChg chg="modSp mod">
        <pc:chgData name="Derek Ritz" userId="8fe56b9ef4ca82ce" providerId="LiveId" clId="{1FD293B9-ADAD-4E47-95FC-0D5B0E95F459}" dt="2023-07-24T18:14:53.567" v="3544" actId="113"/>
        <pc:sldMkLst>
          <pc:docMk/>
          <pc:sldMk cId="2101376579" sldId="258"/>
        </pc:sldMkLst>
        <pc:spChg chg="mod">
          <ac:chgData name="Derek Ritz" userId="8fe56b9ef4ca82ce" providerId="LiveId" clId="{1FD293B9-ADAD-4E47-95FC-0D5B0E95F459}" dt="2023-07-11T20:37:12.536" v="92" actId="20577"/>
          <ac:spMkLst>
            <pc:docMk/>
            <pc:sldMk cId="2101376579" sldId="258"/>
            <ac:spMk id="2" creationId="{D34B8083-6C86-4DCF-9892-797B8FE9E532}"/>
          </ac:spMkLst>
        </pc:spChg>
        <pc:spChg chg="mod">
          <ac:chgData name="Derek Ritz" userId="8fe56b9ef4ca82ce" providerId="LiveId" clId="{1FD293B9-ADAD-4E47-95FC-0D5B0E95F459}" dt="2023-07-24T18:14:53.567" v="3544" actId="113"/>
          <ac:spMkLst>
            <pc:docMk/>
            <pc:sldMk cId="2101376579" sldId="258"/>
            <ac:spMk id="3" creationId="{7093A0F4-D00B-49CC-8868-C29FA7645B41}"/>
          </ac:spMkLst>
        </pc:spChg>
      </pc:sldChg>
      <pc:sldChg chg="modSp add mod">
        <pc:chgData name="Derek Ritz" userId="8fe56b9ef4ca82ce" providerId="LiveId" clId="{1FD293B9-ADAD-4E47-95FC-0D5B0E95F459}" dt="2023-07-24T22:42:56.684" v="3635" actId="6549"/>
        <pc:sldMkLst>
          <pc:docMk/>
          <pc:sldMk cId="3581455647" sldId="267"/>
        </pc:sldMkLst>
        <pc:spChg chg="mod">
          <ac:chgData name="Derek Ritz" userId="8fe56b9ef4ca82ce" providerId="LiveId" clId="{1FD293B9-ADAD-4E47-95FC-0D5B0E95F459}" dt="2023-07-24T22:42:56.684" v="3635" actId="6549"/>
          <ac:spMkLst>
            <pc:docMk/>
            <pc:sldMk cId="3581455647" sldId="267"/>
            <ac:spMk id="7" creationId="{807E33F3-8C87-F0BE-898C-A7E2D0E32F09}"/>
          </ac:spMkLst>
        </pc:spChg>
      </pc:sldChg>
      <pc:sldChg chg="modSp add mod">
        <pc:chgData name="Derek Ritz" userId="8fe56b9ef4ca82ce" providerId="LiveId" clId="{1FD293B9-ADAD-4E47-95FC-0D5B0E95F459}" dt="2023-07-24T22:49:03.644" v="3676" actId="20577"/>
        <pc:sldMkLst>
          <pc:docMk/>
          <pc:sldMk cId="3791549315" sldId="268"/>
        </pc:sldMkLst>
        <pc:spChg chg="mod">
          <ac:chgData name="Derek Ritz" userId="8fe56b9ef4ca82ce" providerId="LiveId" clId="{1FD293B9-ADAD-4E47-95FC-0D5B0E95F459}" dt="2023-07-24T22:49:03.644" v="3676" actId="20577"/>
          <ac:spMkLst>
            <pc:docMk/>
            <pc:sldMk cId="3791549315" sldId="268"/>
            <ac:spMk id="4" creationId="{F5EDD92A-455C-548A-7E03-6914A3BD1320}"/>
          </ac:spMkLst>
        </pc:spChg>
      </pc:sldChg>
      <pc:sldChg chg="modSp add mod">
        <pc:chgData name="Derek Ritz" userId="8fe56b9ef4ca82ce" providerId="LiveId" clId="{1FD293B9-ADAD-4E47-95FC-0D5B0E95F459}" dt="2023-07-24T22:47:23.437" v="3655" actId="6549"/>
        <pc:sldMkLst>
          <pc:docMk/>
          <pc:sldMk cId="2540730695" sldId="269"/>
        </pc:sldMkLst>
        <pc:spChg chg="mod">
          <ac:chgData name="Derek Ritz" userId="8fe56b9ef4ca82ce" providerId="LiveId" clId="{1FD293B9-ADAD-4E47-95FC-0D5B0E95F459}" dt="2023-07-24T22:47:23.437" v="3655" actId="6549"/>
          <ac:spMkLst>
            <pc:docMk/>
            <pc:sldMk cId="2540730695" sldId="269"/>
            <ac:spMk id="3" creationId="{BE08795D-9E7F-8251-4300-B008DFC5B403}"/>
          </ac:spMkLst>
        </pc:spChg>
      </pc:sldChg>
      <pc:sldChg chg="modSp add del mod">
        <pc:chgData name="Derek Ritz" userId="8fe56b9ef4ca82ce" providerId="LiveId" clId="{1FD293B9-ADAD-4E47-95FC-0D5B0E95F459}" dt="2023-07-24T22:47:12.756" v="3651" actId="47"/>
        <pc:sldMkLst>
          <pc:docMk/>
          <pc:sldMk cId="2077216838" sldId="270"/>
        </pc:sldMkLst>
        <pc:spChg chg="mod">
          <ac:chgData name="Derek Ritz" userId="8fe56b9ef4ca82ce" providerId="LiveId" clId="{1FD293B9-ADAD-4E47-95FC-0D5B0E95F459}" dt="2023-07-24T22:43:23.288" v="3636" actId="255"/>
          <ac:spMkLst>
            <pc:docMk/>
            <pc:sldMk cId="2077216838" sldId="270"/>
            <ac:spMk id="3" creationId="{FCF12F3A-89DB-CFD7-6F2F-34AB5F4BEE69}"/>
          </ac:spMkLst>
        </pc:spChg>
      </pc:sldChg>
      <pc:sldChg chg="modSp add del mod">
        <pc:chgData name="Derek Ritz" userId="8fe56b9ef4ca82ce" providerId="LiveId" clId="{1FD293B9-ADAD-4E47-95FC-0D5B0E95F459}" dt="2023-07-24T22:47:12.756" v="3651" actId="47"/>
        <pc:sldMkLst>
          <pc:docMk/>
          <pc:sldMk cId="1912415716" sldId="271"/>
        </pc:sldMkLst>
        <pc:spChg chg="mod">
          <ac:chgData name="Derek Ritz" userId="8fe56b9ef4ca82ce" providerId="LiveId" clId="{1FD293B9-ADAD-4E47-95FC-0D5B0E95F459}" dt="2023-07-24T22:44:01.684" v="3637" actId="255"/>
          <ac:spMkLst>
            <pc:docMk/>
            <pc:sldMk cId="1912415716" sldId="271"/>
            <ac:spMk id="2" creationId="{B46192E3-ACC7-3B5B-C2D3-C9049D2C2CEF}"/>
          </ac:spMkLst>
        </pc:spChg>
      </pc:sldChg>
      <pc:sldChg chg="modSp add mod">
        <pc:chgData name="Derek Ritz" userId="8fe56b9ef4ca82ce" providerId="LiveId" clId="{1FD293B9-ADAD-4E47-95FC-0D5B0E95F459}" dt="2023-07-24T22:44:47.685" v="3643" actId="255"/>
        <pc:sldMkLst>
          <pc:docMk/>
          <pc:sldMk cId="2161459919" sldId="272"/>
        </pc:sldMkLst>
        <pc:spChg chg="mod">
          <ac:chgData name="Derek Ritz" userId="8fe56b9ef4ca82ce" providerId="LiveId" clId="{1FD293B9-ADAD-4E47-95FC-0D5B0E95F459}" dt="2023-07-24T22:44:47.685" v="3643" actId="255"/>
          <ac:spMkLst>
            <pc:docMk/>
            <pc:sldMk cId="2161459919" sldId="272"/>
            <ac:spMk id="2" creationId="{69044F86-CCEB-0B34-EF73-980BFEE5CC1B}"/>
          </ac:spMkLst>
        </pc:spChg>
      </pc:sldChg>
      <pc:sldChg chg="modSp add mod">
        <pc:chgData name="Derek Ritz" userId="8fe56b9ef4ca82ce" providerId="LiveId" clId="{1FD293B9-ADAD-4E47-95FC-0D5B0E95F459}" dt="2023-07-24T22:44:56.392" v="3644" actId="255"/>
        <pc:sldMkLst>
          <pc:docMk/>
          <pc:sldMk cId="609624728" sldId="273"/>
        </pc:sldMkLst>
        <pc:spChg chg="mod">
          <ac:chgData name="Derek Ritz" userId="8fe56b9ef4ca82ce" providerId="LiveId" clId="{1FD293B9-ADAD-4E47-95FC-0D5B0E95F459}" dt="2023-07-24T22:44:56.392" v="3644" actId="255"/>
          <ac:spMkLst>
            <pc:docMk/>
            <pc:sldMk cId="609624728" sldId="273"/>
            <ac:spMk id="2" creationId="{61099A8C-9A93-A248-6D6E-1F5A14ECDF57}"/>
          </ac:spMkLst>
        </pc:spChg>
      </pc:sldChg>
      <pc:sldChg chg="add">
        <pc:chgData name="Derek Ritz" userId="8fe56b9ef4ca82ce" providerId="LiveId" clId="{1FD293B9-ADAD-4E47-95FC-0D5B0E95F459}" dt="2023-07-24T22:42:16.956" v="3605"/>
        <pc:sldMkLst>
          <pc:docMk/>
          <pc:sldMk cId="2961576912" sldId="274"/>
        </pc:sldMkLst>
      </pc:sldChg>
      <pc:sldChg chg="add">
        <pc:chgData name="Derek Ritz" userId="8fe56b9ef4ca82ce" providerId="LiveId" clId="{1FD293B9-ADAD-4E47-95FC-0D5B0E95F459}" dt="2023-07-24T22:42:16.956" v="3605"/>
        <pc:sldMkLst>
          <pc:docMk/>
          <pc:sldMk cId="4278698597" sldId="275"/>
        </pc:sldMkLst>
      </pc:sldChg>
      <pc:sldChg chg="modSp add mod">
        <pc:chgData name="Derek Ritz" userId="8fe56b9ef4ca82ce" providerId="LiveId" clId="{1FD293B9-ADAD-4E47-95FC-0D5B0E95F459}" dt="2023-07-24T22:45:08.069" v="3645" actId="255"/>
        <pc:sldMkLst>
          <pc:docMk/>
          <pc:sldMk cId="53676394" sldId="276"/>
        </pc:sldMkLst>
        <pc:spChg chg="mod">
          <ac:chgData name="Derek Ritz" userId="8fe56b9ef4ca82ce" providerId="LiveId" clId="{1FD293B9-ADAD-4E47-95FC-0D5B0E95F459}" dt="2023-07-24T22:45:08.069" v="3645" actId="255"/>
          <ac:spMkLst>
            <pc:docMk/>
            <pc:sldMk cId="53676394" sldId="276"/>
            <ac:spMk id="3" creationId="{EC0809AA-9330-F481-9CE6-23218FDAF069}"/>
          </ac:spMkLst>
        </pc:spChg>
      </pc:sldChg>
      <pc:sldChg chg="modSp add mod">
        <pc:chgData name="Derek Ritz" userId="8fe56b9ef4ca82ce" providerId="LiveId" clId="{1FD293B9-ADAD-4E47-95FC-0D5B0E95F459}" dt="2023-07-24T22:45:16.230" v="3647" actId="27636"/>
        <pc:sldMkLst>
          <pc:docMk/>
          <pc:sldMk cId="1225930183" sldId="277"/>
        </pc:sldMkLst>
        <pc:spChg chg="mod">
          <ac:chgData name="Derek Ritz" userId="8fe56b9ef4ca82ce" providerId="LiveId" clId="{1FD293B9-ADAD-4E47-95FC-0D5B0E95F459}" dt="2023-07-24T22:45:16.230" v="3647" actId="27636"/>
          <ac:spMkLst>
            <pc:docMk/>
            <pc:sldMk cId="1225930183" sldId="277"/>
            <ac:spMk id="2" creationId="{08615C4E-D3A7-C7EA-2720-377827C4F396}"/>
          </ac:spMkLst>
        </pc:spChg>
      </pc:sldChg>
      <pc:sldChg chg="modSp add mod">
        <pc:chgData name="Derek Ritz" userId="8fe56b9ef4ca82ce" providerId="LiveId" clId="{1FD293B9-ADAD-4E47-95FC-0D5B0E95F459}" dt="2023-07-24T22:45:25.187" v="3648" actId="255"/>
        <pc:sldMkLst>
          <pc:docMk/>
          <pc:sldMk cId="1534961124" sldId="280"/>
        </pc:sldMkLst>
        <pc:spChg chg="mod">
          <ac:chgData name="Derek Ritz" userId="8fe56b9ef4ca82ce" providerId="LiveId" clId="{1FD293B9-ADAD-4E47-95FC-0D5B0E95F459}" dt="2023-07-24T22:45:25.187" v="3648" actId="255"/>
          <ac:spMkLst>
            <pc:docMk/>
            <pc:sldMk cId="1534961124" sldId="280"/>
            <ac:spMk id="2" creationId="{5A0639E9-2431-1C04-2E99-F8CF9C46184C}"/>
          </ac:spMkLst>
        </pc:spChg>
      </pc:sldChg>
      <pc:sldChg chg="modSp add mod">
        <pc:chgData name="Derek Ritz" userId="8fe56b9ef4ca82ce" providerId="LiveId" clId="{1FD293B9-ADAD-4E47-95FC-0D5B0E95F459}" dt="2023-07-24T22:47:42.056" v="3656" actId="6549"/>
        <pc:sldMkLst>
          <pc:docMk/>
          <pc:sldMk cId="1857706047" sldId="281"/>
        </pc:sldMkLst>
        <pc:spChg chg="mod">
          <ac:chgData name="Derek Ritz" userId="8fe56b9ef4ca82ce" providerId="LiveId" clId="{1FD293B9-ADAD-4E47-95FC-0D5B0E95F459}" dt="2023-07-24T22:47:42.056" v="3656" actId="6549"/>
          <ac:spMkLst>
            <pc:docMk/>
            <pc:sldMk cId="1857706047" sldId="281"/>
            <ac:spMk id="2" creationId="{6C790D23-7C3E-05E9-4F9C-ABB7F9715044}"/>
          </ac:spMkLst>
        </pc:spChg>
      </pc:sldChg>
      <pc:sldChg chg="modSp add del mod">
        <pc:chgData name="Derek Ritz" userId="8fe56b9ef4ca82ce" providerId="LiveId" clId="{1FD293B9-ADAD-4E47-95FC-0D5B0E95F459}" dt="2023-07-24T22:46:38.997" v="3650" actId="47"/>
        <pc:sldMkLst>
          <pc:docMk/>
          <pc:sldMk cId="3433603418" sldId="282"/>
        </pc:sldMkLst>
        <pc:spChg chg="mod">
          <ac:chgData name="Derek Ritz" userId="8fe56b9ef4ca82ce" providerId="LiveId" clId="{1FD293B9-ADAD-4E47-95FC-0D5B0E95F459}" dt="2023-07-24T22:44:39.754" v="3642" actId="27636"/>
          <ac:spMkLst>
            <pc:docMk/>
            <pc:sldMk cId="3433603418" sldId="282"/>
            <ac:spMk id="2" creationId="{6C790D23-7C3E-05E9-4F9C-ABB7F9715044}"/>
          </ac:spMkLst>
        </pc:spChg>
      </pc:sldChg>
      <pc:sldChg chg="addSp delSp modSp mod modClrScheme modShow chgLayout">
        <pc:chgData name="Derek Ritz" userId="8fe56b9ef4ca82ce" providerId="LiveId" clId="{1FD293B9-ADAD-4E47-95FC-0D5B0E95F459}" dt="2023-07-23T21:20:04.737" v="2727" actId="20577"/>
        <pc:sldMkLst>
          <pc:docMk/>
          <pc:sldMk cId="3820853240" sldId="501"/>
        </pc:sldMkLst>
        <pc:spChg chg="add mod ord">
          <ac:chgData name="Derek Ritz" userId="8fe56b9ef4ca82ce" providerId="LiveId" clId="{1FD293B9-ADAD-4E47-95FC-0D5B0E95F459}" dt="2023-07-23T21:20:04.737" v="2727" actId="20577"/>
          <ac:spMkLst>
            <pc:docMk/>
            <pc:sldMk cId="3820853240" sldId="501"/>
            <ac:spMk id="4" creationId="{C4F743F6-236A-A9E5-E36A-7E19992562BF}"/>
          </ac:spMkLst>
        </pc:spChg>
        <pc:spChg chg="mod ord">
          <ac:chgData name="Derek Ritz" userId="8fe56b9ef4ca82ce" providerId="LiveId" clId="{1FD293B9-ADAD-4E47-95FC-0D5B0E95F459}" dt="2023-07-11T20:44:31.788" v="664" actId="700"/>
          <ac:spMkLst>
            <pc:docMk/>
            <pc:sldMk cId="3820853240" sldId="501"/>
            <ac:spMk id="5" creationId="{00000000-0000-0000-0000-000000000000}"/>
          </ac:spMkLst>
        </pc:sp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" creationId="{2F8611E4-CE3E-4DCA-970C-5C59A92ECFFD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3" creationId="{88188B58-F608-43F9-9571-0778433E7F49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6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7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8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9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0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1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2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3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5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6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7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8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9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0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1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2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3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4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30" creationId="{A3FF7364-2A01-4BD6-BBBD-356FB002B1D3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026" creationId="{674C7A8D-E387-4E2C-99E6-BD8C029789AB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027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029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1031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050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052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054" creationId="{00000000-0000-0000-0000-000000000000}"/>
          </ac:picMkLst>
        </pc:picChg>
        <pc:picChg chg="del">
          <ac:chgData name="Derek Ritz" userId="8fe56b9ef4ca82ce" providerId="LiveId" clId="{1FD293B9-ADAD-4E47-95FC-0D5B0E95F459}" dt="2023-07-11T20:44:26.977" v="663" actId="478"/>
          <ac:picMkLst>
            <pc:docMk/>
            <pc:sldMk cId="3820853240" sldId="501"/>
            <ac:picMk id="2058" creationId="{00000000-0000-0000-0000-000000000000}"/>
          </ac:picMkLst>
        </pc:picChg>
      </pc:sldChg>
      <pc:sldChg chg="del">
        <pc:chgData name="Derek Ritz" userId="8fe56b9ef4ca82ce" providerId="LiveId" clId="{1FD293B9-ADAD-4E47-95FC-0D5B0E95F459}" dt="2023-07-11T20:43:47.202" v="661" actId="47"/>
        <pc:sldMkLst>
          <pc:docMk/>
          <pc:sldMk cId="3152210267" sldId="503"/>
        </pc:sldMkLst>
      </pc:sldChg>
      <pc:sldChg chg="del">
        <pc:chgData name="Derek Ritz" userId="8fe56b9ef4ca82ce" providerId="LiveId" clId="{1FD293B9-ADAD-4E47-95FC-0D5B0E95F459}" dt="2023-07-11T20:43:47.202" v="661" actId="47"/>
        <pc:sldMkLst>
          <pc:docMk/>
          <pc:sldMk cId="279286730" sldId="504"/>
        </pc:sldMkLst>
      </pc:sldChg>
      <pc:sldChg chg="del">
        <pc:chgData name="Derek Ritz" userId="8fe56b9ef4ca82ce" providerId="LiveId" clId="{1FD293B9-ADAD-4E47-95FC-0D5B0E95F459}" dt="2023-07-11T20:43:47.202" v="661" actId="47"/>
        <pc:sldMkLst>
          <pc:docMk/>
          <pc:sldMk cId="3101552911" sldId="505"/>
        </pc:sldMkLst>
      </pc:sldChg>
      <pc:sldChg chg="del">
        <pc:chgData name="Derek Ritz" userId="8fe56b9ef4ca82ce" providerId="LiveId" clId="{1FD293B9-ADAD-4E47-95FC-0D5B0E95F459}" dt="2023-07-11T20:43:47.202" v="661" actId="47"/>
        <pc:sldMkLst>
          <pc:docMk/>
          <pc:sldMk cId="1792942423" sldId="506"/>
        </pc:sldMkLst>
      </pc:sldChg>
      <pc:sldChg chg="del">
        <pc:chgData name="Derek Ritz" userId="8fe56b9ef4ca82ce" providerId="LiveId" clId="{1FD293B9-ADAD-4E47-95FC-0D5B0E95F459}" dt="2023-07-11T20:43:47.202" v="661" actId="47"/>
        <pc:sldMkLst>
          <pc:docMk/>
          <pc:sldMk cId="652045815" sldId="507"/>
        </pc:sldMkLst>
      </pc:sldChg>
      <pc:sldChg chg="del">
        <pc:chgData name="Derek Ritz" userId="8fe56b9ef4ca82ce" providerId="LiveId" clId="{1FD293B9-ADAD-4E47-95FC-0D5B0E95F459}" dt="2023-07-11T20:43:47.202" v="661" actId="47"/>
        <pc:sldMkLst>
          <pc:docMk/>
          <pc:sldMk cId="440881525" sldId="509"/>
        </pc:sldMkLst>
      </pc:sldChg>
      <pc:sldChg chg="del">
        <pc:chgData name="Derek Ritz" userId="8fe56b9ef4ca82ce" providerId="LiveId" clId="{1FD293B9-ADAD-4E47-95FC-0D5B0E95F459}" dt="2023-07-11T20:25:52.710" v="81" actId="47"/>
        <pc:sldMkLst>
          <pc:docMk/>
          <pc:sldMk cId="2565387873" sldId="511"/>
        </pc:sldMkLst>
      </pc:sldChg>
      <pc:sldChg chg="del">
        <pc:chgData name="Derek Ritz" userId="8fe56b9ef4ca82ce" providerId="LiveId" clId="{1FD293B9-ADAD-4E47-95FC-0D5B0E95F459}" dt="2023-07-11T20:43:47.202" v="661" actId="47"/>
        <pc:sldMkLst>
          <pc:docMk/>
          <pc:sldMk cId="3073820651" sldId="512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3077807977" sldId="513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3086459442" sldId="514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3685862542" sldId="515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2775688568" sldId="516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3639926350" sldId="517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2110399695" sldId="518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2884912162" sldId="519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3381098874" sldId="520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1664381090" sldId="521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2588935036" sldId="522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297491978" sldId="523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2784052828" sldId="524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2444867997" sldId="525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1727981142" sldId="526"/>
        </pc:sldMkLst>
      </pc:sldChg>
      <pc:sldChg chg="del">
        <pc:chgData name="Derek Ritz" userId="8fe56b9ef4ca82ce" providerId="LiveId" clId="{1FD293B9-ADAD-4E47-95FC-0D5B0E95F459}" dt="2023-07-11T20:51:14.333" v="959" actId="47"/>
        <pc:sldMkLst>
          <pc:docMk/>
          <pc:sldMk cId="2074414598" sldId="527"/>
        </pc:sldMkLst>
      </pc:sldChg>
      <pc:sldChg chg="addSp modSp mod">
        <pc:chgData name="Derek Ritz" userId="8fe56b9ef4ca82ce" providerId="LiveId" clId="{1FD293B9-ADAD-4E47-95FC-0D5B0E95F459}" dt="2023-07-26T20:42:37.592" v="3682" actId="20577"/>
        <pc:sldMkLst>
          <pc:docMk/>
          <pc:sldMk cId="3249482899" sldId="528"/>
        </pc:sldMkLst>
        <pc:spChg chg="mod">
          <ac:chgData name="Derek Ritz" userId="8fe56b9ef4ca82ce" providerId="LiveId" clId="{1FD293B9-ADAD-4E47-95FC-0D5B0E95F459}" dt="2023-07-23T23:07:02.096" v="3519" actId="20577"/>
          <ac:spMkLst>
            <pc:docMk/>
            <pc:sldMk cId="3249482899" sldId="528"/>
            <ac:spMk id="4" creationId="{7F7F0C0E-5B43-4274-9BD4-6C60A1613AFB}"/>
          </ac:spMkLst>
        </pc:spChg>
        <pc:spChg chg="add mod">
          <ac:chgData name="Derek Ritz" userId="8fe56b9ef4ca82ce" providerId="LiveId" clId="{1FD293B9-ADAD-4E47-95FC-0D5B0E95F459}" dt="2023-07-26T20:42:37.592" v="3682" actId="20577"/>
          <ac:spMkLst>
            <pc:docMk/>
            <pc:sldMk cId="3249482899" sldId="528"/>
            <ac:spMk id="5" creationId="{77412C41-5052-F384-9C8F-416A6ADDC197}"/>
          </ac:spMkLst>
        </pc:spChg>
      </pc:sldChg>
      <pc:sldChg chg="addSp delSp modSp new mod modClrScheme chgLayout">
        <pc:chgData name="Derek Ritz" userId="8fe56b9ef4ca82ce" providerId="LiveId" clId="{1FD293B9-ADAD-4E47-95FC-0D5B0E95F459}" dt="2023-07-23T21:29:59.827" v="2965" actId="6549"/>
        <pc:sldMkLst>
          <pc:docMk/>
          <pc:sldMk cId="4226906574" sldId="529"/>
        </pc:sldMkLst>
        <pc:spChg chg="mod ord">
          <ac:chgData name="Derek Ritz" userId="8fe56b9ef4ca82ce" providerId="LiveId" clId="{1FD293B9-ADAD-4E47-95FC-0D5B0E95F459}" dt="2023-07-23T21:21:07.145" v="2730" actId="700"/>
          <ac:spMkLst>
            <pc:docMk/>
            <pc:sldMk cId="4226906574" sldId="529"/>
            <ac:spMk id="2" creationId="{3BF0BA45-B4A7-E619-D54E-C6D65BA74D91}"/>
          </ac:spMkLst>
        </pc:spChg>
        <pc:spChg chg="del mod">
          <ac:chgData name="Derek Ritz" userId="8fe56b9ef4ca82ce" providerId="LiveId" clId="{1FD293B9-ADAD-4E47-95FC-0D5B0E95F459}" dt="2023-07-23T21:20:47.132" v="2728" actId="478"/>
          <ac:spMkLst>
            <pc:docMk/>
            <pc:sldMk cId="4226906574" sldId="529"/>
            <ac:spMk id="3" creationId="{8416A4B6-E3C0-51E3-2704-B224F17428C0}"/>
          </ac:spMkLst>
        </pc:spChg>
        <pc:spChg chg="mod ord">
          <ac:chgData name="Derek Ritz" userId="8fe56b9ef4ca82ce" providerId="LiveId" clId="{1FD293B9-ADAD-4E47-95FC-0D5B0E95F459}" dt="2023-07-23T21:21:07.145" v="2730" actId="700"/>
          <ac:spMkLst>
            <pc:docMk/>
            <pc:sldMk cId="4226906574" sldId="529"/>
            <ac:spMk id="4" creationId="{65B947CA-F27F-5CE6-0A72-7E1359DBC8D0}"/>
          </ac:spMkLst>
        </pc:spChg>
        <pc:spChg chg="add del mod">
          <ac:chgData name="Derek Ritz" userId="8fe56b9ef4ca82ce" providerId="LiveId" clId="{1FD293B9-ADAD-4E47-95FC-0D5B0E95F459}" dt="2023-07-23T21:21:07.145" v="2730" actId="700"/>
          <ac:spMkLst>
            <pc:docMk/>
            <pc:sldMk cId="4226906574" sldId="529"/>
            <ac:spMk id="6" creationId="{EC8734F6-7FFE-0E07-EC25-C2D6660A6CD3}"/>
          </ac:spMkLst>
        </pc:spChg>
        <pc:spChg chg="add mod">
          <ac:chgData name="Derek Ritz" userId="8fe56b9ef4ca82ce" providerId="LiveId" clId="{1FD293B9-ADAD-4E47-95FC-0D5B0E95F459}" dt="2023-07-23T21:22:43.939" v="2776" actId="1038"/>
          <ac:spMkLst>
            <pc:docMk/>
            <pc:sldMk cId="4226906574" sldId="529"/>
            <ac:spMk id="9" creationId="{2C896D9E-BC48-01D9-6202-576CB2BB3874}"/>
          </ac:spMkLst>
        </pc:spChg>
        <pc:spChg chg="add mod">
          <ac:chgData name="Derek Ritz" userId="8fe56b9ef4ca82ce" providerId="LiveId" clId="{1FD293B9-ADAD-4E47-95FC-0D5B0E95F459}" dt="2023-07-23T21:22:43.939" v="2776" actId="1038"/>
          <ac:spMkLst>
            <pc:docMk/>
            <pc:sldMk cId="4226906574" sldId="529"/>
            <ac:spMk id="10" creationId="{44785072-5F8C-36F3-A4CE-9245A3312A0A}"/>
          </ac:spMkLst>
        </pc:spChg>
        <pc:spChg chg="add mod">
          <ac:chgData name="Derek Ritz" userId="8fe56b9ef4ca82ce" providerId="LiveId" clId="{1FD293B9-ADAD-4E47-95FC-0D5B0E95F459}" dt="2023-07-23T21:25:20.474" v="2852" actId="408"/>
          <ac:spMkLst>
            <pc:docMk/>
            <pc:sldMk cId="4226906574" sldId="529"/>
            <ac:spMk id="11" creationId="{CC3FF3CC-51DF-DF0D-ECA9-8130F2B69C0A}"/>
          </ac:spMkLst>
        </pc:spChg>
        <pc:spChg chg="add mod">
          <ac:chgData name="Derek Ritz" userId="8fe56b9ef4ca82ce" providerId="LiveId" clId="{1FD293B9-ADAD-4E47-95FC-0D5B0E95F459}" dt="2023-07-23T21:25:20.474" v="2852" actId="408"/>
          <ac:spMkLst>
            <pc:docMk/>
            <pc:sldMk cId="4226906574" sldId="529"/>
            <ac:spMk id="12" creationId="{C602BBB7-4A2E-ACEF-0B94-91D0E751F4AA}"/>
          </ac:spMkLst>
        </pc:spChg>
        <pc:spChg chg="add mod">
          <ac:chgData name="Derek Ritz" userId="8fe56b9ef4ca82ce" providerId="LiveId" clId="{1FD293B9-ADAD-4E47-95FC-0D5B0E95F459}" dt="2023-07-23T21:25:09.474" v="2851" actId="1037"/>
          <ac:spMkLst>
            <pc:docMk/>
            <pc:sldMk cId="4226906574" sldId="529"/>
            <ac:spMk id="13" creationId="{231EC418-38E0-836C-AD88-4C98D5C71266}"/>
          </ac:spMkLst>
        </pc:spChg>
        <pc:spChg chg="add mod">
          <ac:chgData name="Derek Ritz" userId="8fe56b9ef4ca82ce" providerId="LiveId" clId="{1FD293B9-ADAD-4E47-95FC-0D5B0E95F459}" dt="2023-07-23T21:22:43.939" v="2776" actId="1038"/>
          <ac:spMkLst>
            <pc:docMk/>
            <pc:sldMk cId="4226906574" sldId="529"/>
            <ac:spMk id="14" creationId="{A9254AB9-2CCC-1E27-AC6E-2A3D7E42C0F0}"/>
          </ac:spMkLst>
        </pc:spChg>
        <pc:spChg chg="add mod">
          <ac:chgData name="Derek Ritz" userId="8fe56b9ef4ca82ce" providerId="LiveId" clId="{1FD293B9-ADAD-4E47-95FC-0D5B0E95F459}" dt="2023-07-23T21:24:19.099" v="2792" actId="6549"/>
          <ac:spMkLst>
            <pc:docMk/>
            <pc:sldMk cId="4226906574" sldId="529"/>
            <ac:spMk id="15" creationId="{1644C752-00FA-D723-5734-849517689AC1}"/>
          </ac:spMkLst>
        </pc:spChg>
        <pc:spChg chg="add mod">
          <ac:chgData name="Derek Ritz" userId="8fe56b9ef4ca82ce" providerId="LiveId" clId="{1FD293B9-ADAD-4E47-95FC-0D5B0E95F459}" dt="2023-07-23T21:25:25.824" v="2853" actId="1076"/>
          <ac:spMkLst>
            <pc:docMk/>
            <pc:sldMk cId="4226906574" sldId="529"/>
            <ac:spMk id="17" creationId="{8DA35A17-6CA8-F43A-1EC4-4AE9044900CB}"/>
          </ac:spMkLst>
        </pc:spChg>
        <pc:spChg chg="add mod">
          <ac:chgData name="Derek Ritz" userId="8fe56b9ef4ca82ce" providerId="LiveId" clId="{1FD293B9-ADAD-4E47-95FC-0D5B0E95F459}" dt="2023-07-23T21:25:28.969" v="2854" actId="1076"/>
          <ac:spMkLst>
            <pc:docMk/>
            <pc:sldMk cId="4226906574" sldId="529"/>
            <ac:spMk id="18" creationId="{07E9D3B7-81A0-5B68-D219-DD570AC2057A}"/>
          </ac:spMkLst>
        </pc:spChg>
        <pc:spChg chg="add mod">
          <ac:chgData name="Derek Ritz" userId="8fe56b9ef4ca82ce" providerId="LiveId" clId="{1FD293B9-ADAD-4E47-95FC-0D5B0E95F459}" dt="2023-07-23T21:25:09.474" v="2851" actId="1037"/>
          <ac:spMkLst>
            <pc:docMk/>
            <pc:sldMk cId="4226906574" sldId="529"/>
            <ac:spMk id="19" creationId="{74B8DF78-4026-12B8-FD2F-6631E4470D1D}"/>
          </ac:spMkLst>
        </pc:spChg>
        <pc:spChg chg="add mod">
          <ac:chgData name="Derek Ritz" userId="8fe56b9ef4ca82ce" providerId="LiveId" clId="{1FD293B9-ADAD-4E47-95FC-0D5B0E95F459}" dt="2023-07-23T21:26:06.682" v="2899" actId="1037"/>
          <ac:spMkLst>
            <pc:docMk/>
            <pc:sldMk cId="4226906574" sldId="529"/>
            <ac:spMk id="21" creationId="{D02BBB52-9E84-3F06-1CDE-19846027E80B}"/>
          </ac:spMkLst>
        </pc:spChg>
        <pc:spChg chg="add mod">
          <ac:chgData name="Derek Ritz" userId="8fe56b9ef4ca82ce" providerId="LiveId" clId="{1FD293B9-ADAD-4E47-95FC-0D5B0E95F459}" dt="2023-07-23T21:26:51.609" v="2931" actId="20577"/>
          <ac:spMkLst>
            <pc:docMk/>
            <pc:sldMk cId="4226906574" sldId="529"/>
            <ac:spMk id="22" creationId="{ED688E8C-B024-7E88-9B2C-859B2156EDC4}"/>
          </ac:spMkLst>
        </pc:spChg>
        <pc:spChg chg="add mod">
          <ac:chgData name="Derek Ritz" userId="8fe56b9ef4ca82ce" providerId="LiveId" clId="{1FD293B9-ADAD-4E47-95FC-0D5B0E95F459}" dt="2023-07-23T21:27:30.809" v="2934" actId="12788"/>
          <ac:spMkLst>
            <pc:docMk/>
            <pc:sldMk cId="4226906574" sldId="529"/>
            <ac:spMk id="23" creationId="{520C5231-C4C6-AB57-F339-64EBD39DF773}"/>
          </ac:spMkLst>
        </pc:spChg>
        <pc:spChg chg="add mod">
          <ac:chgData name="Derek Ritz" userId="8fe56b9ef4ca82ce" providerId="LiveId" clId="{1FD293B9-ADAD-4E47-95FC-0D5B0E95F459}" dt="2023-07-23T21:27:45.227" v="2954" actId="20577"/>
          <ac:spMkLst>
            <pc:docMk/>
            <pc:sldMk cId="4226906574" sldId="529"/>
            <ac:spMk id="24" creationId="{6EBA07ED-8064-6D19-6FC3-061DF6383DEA}"/>
          </ac:spMkLst>
        </pc:spChg>
        <pc:spChg chg="add mod">
          <ac:chgData name="Derek Ritz" userId="8fe56b9ef4ca82ce" providerId="LiveId" clId="{1FD293B9-ADAD-4E47-95FC-0D5B0E95F459}" dt="2023-07-23T21:29:50.948" v="2962" actId="20577"/>
          <ac:spMkLst>
            <pc:docMk/>
            <pc:sldMk cId="4226906574" sldId="529"/>
            <ac:spMk id="28" creationId="{FFAF56E1-0A55-D164-634C-635AE81526C1}"/>
          </ac:spMkLst>
        </pc:spChg>
        <pc:spChg chg="add mod">
          <ac:chgData name="Derek Ritz" userId="8fe56b9ef4ca82ce" providerId="LiveId" clId="{1FD293B9-ADAD-4E47-95FC-0D5B0E95F459}" dt="2023-07-23T21:29:59.827" v="2965" actId="6549"/>
          <ac:spMkLst>
            <pc:docMk/>
            <pc:sldMk cId="4226906574" sldId="529"/>
            <ac:spMk id="29" creationId="{C722F268-B224-519E-5FA9-7FFAB1BCEC3B}"/>
          </ac:spMkLst>
        </pc:spChg>
        <pc:cxnChg chg="add mod">
          <ac:chgData name="Derek Ritz" userId="8fe56b9ef4ca82ce" providerId="LiveId" clId="{1FD293B9-ADAD-4E47-95FC-0D5B0E95F459}" dt="2023-07-23T21:23:25.613" v="2786" actId="14100"/>
          <ac:cxnSpMkLst>
            <pc:docMk/>
            <pc:sldMk cId="4226906574" sldId="529"/>
            <ac:cxnSpMk id="8" creationId="{3C141289-49A4-0F75-8CF1-21AAF58146A2}"/>
          </ac:cxnSpMkLst>
        </pc:cxnChg>
        <pc:cxnChg chg="add mod ord">
          <ac:chgData name="Derek Ritz" userId="8fe56b9ef4ca82ce" providerId="LiveId" clId="{1FD293B9-ADAD-4E47-95FC-0D5B0E95F459}" dt="2023-07-23T21:29:33.484" v="2959" actId="167"/>
          <ac:cxnSpMkLst>
            <pc:docMk/>
            <pc:sldMk cId="4226906574" sldId="529"/>
            <ac:cxnSpMk id="26" creationId="{209D972C-69D5-8D7D-0DE9-EA0579B1DB9C}"/>
          </ac:cxnSpMkLst>
        </pc:cxnChg>
        <pc:cxnChg chg="add mod ord">
          <ac:chgData name="Derek Ritz" userId="8fe56b9ef4ca82ce" providerId="LiveId" clId="{1FD293B9-ADAD-4E47-95FC-0D5B0E95F459}" dt="2023-07-23T21:29:33.484" v="2959" actId="167"/>
          <ac:cxnSpMkLst>
            <pc:docMk/>
            <pc:sldMk cId="4226906574" sldId="529"/>
            <ac:cxnSpMk id="27" creationId="{AA485AE0-8FEC-B85E-D3A7-E6285C869CA2}"/>
          </ac:cxnSpMkLst>
        </pc:cxnChg>
      </pc:sldChg>
      <pc:sldChg chg="modSp new del mod modShow">
        <pc:chgData name="Derek Ritz" userId="8fe56b9ef4ca82ce" providerId="LiveId" clId="{1FD293B9-ADAD-4E47-95FC-0D5B0E95F459}" dt="2023-07-23T21:12:02.791" v="2252" actId="47"/>
        <pc:sldMkLst>
          <pc:docMk/>
          <pc:sldMk cId="2411696840" sldId="530"/>
        </pc:sldMkLst>
        <pc:spChg chg="mod">
          <ac:chgData name="Derek Ritz" userId="8fe56b9ef4ca82ce" providerId="LiveId" clId="{1FD293B9-ADAD-4E47-95FC-0D5B0E95F459}" dt="2023-07-11T20:45:54.755" v="772" actId="5793"/>
          <ac:spMkLst>
            <pc:docMk/>
            <pc:sldMk cId="2411696840" sldId="530"/>
            <ac:spMk id="2" creationId="{78E53A5C-0440-0398-AF6C-68DFBD4732DF}"/>
          </ac:spMkLst>
        </pc:spChg>
        <pc:spChg chg="mod">
          <ac:chgData name="Derek Ritz" userId="8fe56b9ef4ca82ce" providerId="LiveId" clId="{1FD293B9-ADAD-4E47-95FC-0D5B0E95F459}" dt="2023-07-11T20:46:34.495" v="853" actId="20577"/>
          <ac:spMkLst>
            <pc:docMk/>
            <pc:sldMk cId="2411696840" sldId="530"/>
            <ac:spMk id="3" creationId="{D0A23A05-6ED1-9AB9-3326-7E9C2D523546}"/>
          </ac:spMkLst>
        </pc:spChg>
      </pc:sldChg>
      <pc:sldChg chg="modSp new mod">
        <pc:chgData name="Derek Ritz" userId="8fe56b9ef4ca82ce" providerId="LiveId" clId="{1FD293B9-ADAD-4E47-95FC-0D5B0E95F459}" dt="2023-07-19T18:54:13.859" v="1888" actId="113"/>
        <pc:sldMkLst>
          <pc:docMk/>
          <pc:sldMk cId="3447978520" sldId="531"/>
        </pc:sldMkLst>
        <pc:spChg chg="mod">
          <ac:chgData name="Derek Ritz" userId="8fe56b9ef4ca82ce" providerId="LiveId" clId="{1FD293B9-ADAD-4E47-95FC-0D5B0E95F459}" dt="2023-07-11T20:51:42.274" v="977" actId="20577"/>
          <ac:spMkLst>
            <pc:docMk/>
            <pc:sldMk cId="3447978520" sldId="531"/>
            <ac:spMk id="2" creationId="{93BC2CB8-4939-26FD-8C13-2AEA6030FC7D}"/>
          </ac:spMkLst>
        </pc:spChg>
        <pc:spChg chg="mod">
          <ac:chgData name="Derek Ritz" userId="8fe56b9ef4ca82ce" providerId="LiveId" clId="{1FD293B9-ADAD-4E47-95FC-0D5B0E95F459}" dt="2023-07-19T18:54:13.859" v="1888" actId="113"/>
          <ac:spMkLst>
            <pc:docMk/>
            <pc:sldMk cId="3447978520" sldId="531"/>
            <ac:spMk id="3" creationId="{5D9C42BE-CB3D-572E-397F-BB66AB71F190}"/>
          </ac:spMkLst>
        </pc:spChg>
      </pc:sldChg>
      <pc:sldChg chg="modSp add mod">
        <pc:chgData name="Derek Ritz" userId="8fe56b9ef4ca82ce" providerId="LiveId" clId="{1FD293B9-ADAD-4E47-95FC-0D5B0E95F459}" dt="2023-07-23T23:05:20.134" v="3514" actId="20577"/>
        <pc:sldMkLst>
          <pc:docMk/>
          <pc:sldMk cId="2799597603" sldId="532"/>
        </pc:sldMkLst>
        <pc:spChg chg="mod">
          <ac:chgData name="Derek Ritz" userId="8fe56b9ef4ca82ce" providerId="LiveId" clId="{1FD293B9-ADAD-4E47-95FC-0D5B0E95F459}" dt="2023-07-23T23:05:20.134" v="3514" actId="20577"/>
          <ac:spMkLst>
            <pc:docMk/>
            <pc:sldMk cId="2799597603" sldId="532"/>
            <ac:spMk id="3" creationId="{D0A23A05-6ED1-9AB9-3326-7E9C2D523546}"/>
          </ac:spMkLst>
        </pc:spChg>
      </pc:sldChg>
      <pc:sldChg chg="addSp modSp new mod">
        <pc:chgData name="Derek Ritz" userId="8fe56b9ef4ca82ce" providerId="LiveId" clId="{1FD293B9-ADAD-4E47-95FC-0D5B0E95F459}" dt="2023-07-23T22:56:46.523" v="3488" actId="1038"/>
        <pc:sldMkLst>
          <pc:docMk/>
          <pc:sldMk cId="32701755" sldId="533"/>
        </pc:sldMkLst>
        <pc:spChg chg="mod">
          <ac:chgData name="Derek Ritz" userId="8fe56b9ef4ca82ce" providerId="LiveId" clId="{1FD293B9-ADAD-4E47-95FC-0D5B0E95F459}" dt="2023-07-23T22:51:51.620" v="3285" actId="20577"/>
          <ac:spMkLst>
            <pc:docMk/>
            <pc:sldMk cId="32701755" sldId="533"/>
            <ac:spMk id="2" creationId="{45869D9A-490C-54BF-FEE0-329F1BBF6A0E}"/>
          </ac:spMkLst>
        </pc:spChg>
        <pc:spChg chg="mod">
          <ac:chgData name="Derek Ritz" userId="8fe56b9ef4ca82ce" providerId="LiveId" clId="{1FD293B9-ADAD-4E47-95FC-0D5B0E95F459}" dt="2023-07-23T22:52:29.838" v="3330" actId="113"/>
          <ac:spMkLst>
            <pc:docMk/>
            <pc:sldMk cId="32701755" sldId="533"/>
            <ac:spMk id="3" creationId="{7C083228-5A1B-CADC-E434-B324F85D75B7}"/>
          </ac:spMkLst>
        </pc:spChg>
        <pc:spChg chg="add mod">
          <ac:chgData name="Derek Ritz" userId="8fe56b9ef4ca82ce" providerId="LiveId" clId="{1FD293B9-ADAD-4E47-95FC-0D5B0E95F459}" dt="2023-07-23T22:52:05.650" v="3289" actId="1076"/>
          <ac:spMkLst>
            <pc:docMk/>
            <pc:sldMk cId="32701755" sldId="533"/>
            <ac:spMk id="5" creationId="{2E1696E2-85F7-0C22-1AF3-EC897DEA39C1}"/>
          </ac:spMkLst>
        </pc:spChg>
        <pc:spChg chg="add mod">
          <ac:chgData name="Derek Ritz" userId="8fe56b9ef4ca82ce" providerId="LiveId" clId="{1FD293B9-ADAD-4E47-95FC-0D5B0E95F459}" dt="2023-07-23T22:56:46.523" v="3488" actId="1038"/>
          <ac:spMkLst>
            <pc:docMk/>
            <pc:sldMk cId="32701755" sldId="533"/>
            <ac:spMk id="10" creationId="{EA5368DA-20AB-EDA3-F973-141AA9BE24B5}"/>
          </ac:spMkLst>
        </pc:spChg>
        <pc:picChg chg="add mod">
          <ac:chgData name="Derek Ritz" userId="8fe56b9ef4ca82ce" providerId="LiveId" clId="{1FD293B9-ADAD-4E47-95FC-0D5B0E95F459}" dt="2023-07-23T22:56:46.523" v="3488" actId="1038"/>
          <ac:picMkLst>
            <pc:docMk/>
            <pc:sldMk cId="32701755" sldId="533"/>
            <ac:picMk id="7" creationId="{EC2C48EA-2212-15C6-9465-22F778339579}"/>
          </ac:picMkLst>
        </pc:picChg>
        <pc:picChg chg="add mod">
          <ac:chgData name="Derek Ritz" userId="8fe56b9ef4ca82ce" providerId="LiveId" clId="{1FD293B9-ADAD-4E47-95FC-0D5B0E95F459}" dt="2023-07-23T22:56:46.523" v="3488" actId="1038"/>
          <ac:picMkLst>
            <pc:docMk/>
            <pc:sldMk cId="32701755" sldId="533"/>
            <ac:picMk id="9" creationId="{0B579430-1CF8-8F66-A1EE-3AA394247F9C}"/>
          </ac:picMkLst>
        </pc:picChg>
      </pc:sldChg>
      <pc:sldChg chg="modSp add del mod">
        <pc:chgData name="Derek Ritz" userId="8fe56b9ef4ca82ce" providerId="LiveId" clId="{1FD293B9-ADAD-4E47-95FC-0D5B0E95F459}" dt="2023-07-23T21:11:39.233" v="2250" actId="47"/>
        <pc:sldMkLst>
          <pc:docMk/>
          <pc:sldMk cId="604089475" sldId="533"/>
        </pc:sldMkLst>
        <pc:spChg chg="mod">
          <ac:chgData name="Derek Ritz" userId="8fe56b9ef4ca82ce" providerId="LiveId" clId="{1FD293B9-ADAD-4E47-95FC-0D5B0E95F459}" dt="2023-07-23T21:11:05.442" v="2249" actId="20577"/>
          <ac:spMkLst>
            <pc:docMk/>
            <pc:sldMk cId="604089475" sldId="533"/>
            <ac:spMk id="4" creationId="{C4F743F6-236A-A9E5-E36A-7E19992562BF}"/>
          </ac:spMkLst>
        </pc:spChg>
      </pc:sldChg>
      <pc:sldChg chg="addSp delSp modSp new mod modClrScheme chgLayout modNotesTx">
        <pc:chgData name="Derek Ritz" userId="8fe56b9ef4ca82ce" providerId="LiveId" clId="{1FD293B9-ADAD-4E47-95FC-0D5B0E95F459}" dt="2023-07-23T23:32:34.078" v="3535" actId="20577"/>
        <pc:sldMkLst>
          <pc:docMk/>
          <pc:sldMk cId="89277321" sldId="534"/>
        </pc:sldMkLst>
        <pc:spChg chg="del mod ord">
          <ac:chgData name="Derek Ritz" userId="8fe56b9ef4ca82ce" providerId="LiveId" clId="{1FD293B9-ADAD-4E47-95FC-0D5B0E95F459}" dt="2023-07-23T22:59:53.718" v="3490" actId="700"/>
          <ac:spMkLst>
            <pc:docMk/>
            <pc:sldMk cId="89277321" sldId="534"/>
            <ac:spMk id="2" creationId="{EAF0E8FF-6D9C-AD56-3C92-C42E91D39E30}"/>
          </ac:spMkLst>
        </pc:spChg>
        <pc:spChg chg="del">
          <ac:chgData name="Derek Ritz" userId="8fe56b9ef4ca82ce" providerId="LiveId" clId="{1FD293B9-ADAD-4E47-95FC-0D5B0E95F459}" dt="2023-07-23T22:59:53.718" v="3490" actId="700"/>
          <ac:spMkLst>
            <pc:docMk/>
            <pc:sldMk cId="89277321" sldId="534"/>
            <ac:spMk id="3" creationId="{BA5D3511-24B4-4764-3258-66D8A47608AE}"/>
          </ac:spMkLst>
        </pc:spChg>
        <pc:spChg chg="mod ord">
          <ac:chgData name="Derek Ritz" userId="8fe56b9ef4ca82ce" providerId="LiveId" clId="{1FD293B9-ADAD-4E47-95FC-0D5B0E95F459}" dt="2023-07-23T22:59:53.718" v="3490" actId="700"/>
          <ac:spMkLst>
            <pc:docMk/>
            <pc:sldMk cId="89277321" sldId="534"/>
            <ac:spMk id="4" creationId="{F970C77C-8F26-E45D-4A7B-0211A2A607F6}"/>
          </ac:spMkLst>
        </pc:spChg>
        <pc:spChg chg="add mod ord">
          <ac:chgData name="Derek Ritz" userId="8fe56b9ef4ca82ce" providerId="LiveId" clId="{1FD293B9-ADAD-4E47-95FC-0D5B0E95F459}" dt="2023-07-23T23:00:02.717" v="3504" actId="20577"/>
          <ac:spMkLst>
            <pc:docMk/>
            <pc:sldMk cId="89277321" sldId="534"/>
            <ac:spMk id="5" creationId="{5832EC7F-657C-9100-5C2B-6931F30338D3}"/>
          </ac:spMkLst>
        </pc:spChg>
        <pc:picChg chg="add mod">
          <ac:chgData name="Derek Ritz" userId="8fe56b9ef4ca82ce" providerId="LiveId" clId="{1FD293B9-ADAD-4E47-95FC-0D5B0E95F459}" dt="2023-07-23T23:04:07.787" v="3507" actId="1076"/>
          <ac:picMkLst>
            <pc:docMk/>
            <pc:sldMk cId="89277321" sldId="534"/>
            <ac:picMk id="1026" creationId="{804F22CB-A09E-E6D0-24AC-11BF0F582F79}"/>
          </ac:picMkLst>
        </pc:picChg>
      </pc:sldChg>
      <pc:sldChg chg="modSp add del mod">
        <pc:chgData name="Derek Ritz" userId="8fe56b9ef4ca82ce" providerId="LiveId" clId="{1FD293B9-ADAD-4E47-95FC-0D5B0E95F459}" dt="2023-07-24T22:45:53.710" v="3649" actId="47"/>
        <pc:sldMkLst>
          <pc:docMk/>
          <pc:sldMk cId="2326207865" sldId="535"/>
        </pc:sldMkLst>
        <pc:spChg chg="mod">
          <ac:chgData name="Derek Ritz" userId="8fe56b9ef4ca82ce" providerId="LiveId" clId="{1FD293B9-ADAD-4E47-95FC-0D5B0E95F459}" dt="2023-07-24T18:24:34.696" v="3604" actId="20577"/>
          <ac:spMkLst>
            <pc:docMk/>
            <pc:sldMk cId="2326207865" sldId="535"/>
            <ac:spMk id="5" creationId="{04FE7B86-702F-3634-D6FD-2B4569116C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DCC39-3072-45D9-85AE-68E90B861419}" type="datetimeFigureOut">
              <a:rPr lang="en-CA" smtClean="0"/>
              <a:pPr/>
              <a:t>2024-11-22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49221-3EB0-4363-9B38-4D9EB75E202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18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49221-3EB0-4363-9B38-4D9EB75E2025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291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49221-3EB0-4363-9B38-4D9EB75E2025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775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3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389120"/>
            <a:ext cx="12435840" cy="210312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5603-0994-456B-AC52-E4E3CAE129AD}" type="datetime1">
              <a:rPr lang="en-CA" smtClean="0"/>
              <a:t>2024-11-22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7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6C161-2112-494B-A4C8-41F954B0CFF3}" type="datetime1">
              <a:rPr lang="en-CA" smtClean="0"/>
              <a:t>2024-11-22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6BBAF-580F-45E4-A022-6984527E95CE}" type="datetime1">
              <a:rPr lang="en-CA" smtClean="0"/>
              <a:t>2024-11-22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3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3"/>
            <a:ext cx="6461760" cy="5431155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C1E17-6BF8-4FCE-94E4-E5E091796BF3}" type="datetime1">
              <a:rPr lang="en-CA" smtClean="0"/>
              <a:t>2024-11-22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1" y="1842137"/>
            <a:ext cx="6464300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1" y="2609850"/>
            <a:ext cx="6464300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6" y="1842137"/>
            <a:ext cx="6466841" cy="767715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6" y="2609850"/>
            <a:ext cx="6466841" cy="4741546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30BF-3202-4939-8BEC-6B84D2D9686C}" type="datetime1">
              <a:rPr lang="en-CA" smtClean="0"/>
              <a:t>2024-11-22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F6AD8-6557-4321-B48B-AD64C4E8BBD4}" type="datetime1">
              <a:rPr lang="en-CA" smtClean="0"/>
              <a:t>2024-11-22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3A0B-D3B2-4FCF-98DA-B2D278F04CBF}" type="datetime1">
              <a:rPr lang="en-CA" smtClean="0"/>
              <a:t>2024-11-22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4" y="327660"/>
            <a:ext cx="4813301" cy="139446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1" y="327663"/>
            <a:ext cx="8178800" cy="702373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4" y="1722125"/>
            <a:ext cx="4813301" cy="562927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CCA0-3743-40D1-A257-B7C8878B1C00}" type="datetime1">
              <a:rPr lang="en-CA" smtClean="0"/>
              <a:t>2024-11-22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0" y="5760722"/>
            <a:ext cx="8778240" cy="68008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0" y="735330"/>
            <a:ext cx="8778240" cy="493776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0" y="6440807"/>
            <a:ext cx="8778240" cy="965835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78954-5C80-4A3F-823B-EA3D74107208}" type="datetime1">
              <a:rPr lang="en-CA" smtClean="0"/>
              <a:t>2024-11-22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1E32-E90C-42BC-8489-688107795689}" type="datetime1">
              <a:rPr lang="en-CA" smtClean="0"/>
              <a:t>2024-11-22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589520"/>
            <a:ext cx="4632960" cy="438150"/>
          </a:xfrm>
          <a:prstGeom prst="rect">
            <a:avLst/>
          </a:prstGeom>
        </p:spPr>
        <p:txBody>
          <a:bodyPr lIns="146304" tIns="73152" rIns="146304" bIns="73152"/>
          <a:lstStyle>
            <a:lvl1pPr>
              <a:defRPr sz="1900"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3840" y="236453"/>
            <a:ext cx="975360" cy="168787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932" y="322176"/>
            <a:ext cx="12494949" cy="13716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3"/>
            <a:ext cx="13167360" cy="5431155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52160" y="7589520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93768-417D-49F3-B4FB-D8DE1F5EC558}" type="datetime1">
              <a:rPr lang="en-CA" smtClean="0"/>
              <a:t>2024-11-22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3"/>
            <a:ext cx="3413760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4F48E-A456-4E2F-B17E-509464F7A050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BA912-2737-079E-EDAE-2E4E393DE03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1468" y="152330"/>
            <a:ext cx="1292464" cy="17923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1463040" rtl="0" eaLnBrk="1" latinLnBrk="0" hangingPunct="1">
        <a:spcBef>
          <a:spcPct val="0"/>
        </a:spcBef>
        <a:buNone/>
        <a:defRPr sz="6400" kern="1200">
          <a:solidFill>
            <a:schemeClr val="tx2"/>
          </a:solidFill>
          <a:latin typeface="Candara" pitchFamily="34" charset="0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SzPct val="75000"/>
        <a:buFont typeface="Wingdings" pitchFamily="2" charset="2"/>
        <a:buChar char="q"/>
        <a:defRPr sz="4500" kern="1200">
          <a:solidFill>
            <a:schemeClr val="tx2"/>
          </a:solidFill>
          <a:latin typeface="Candara" pitchFamily="34" charset="0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Wingdings" pitchFamily="2" charset="2"/>
        <a:buChar char="§"/>
        <a:defRPr sz="3800" kern="1200">
          <a:solidFill>
            <a:schemeClr val="tx2"/>
          </a:solidFill>
          <a:latin typeface="Candara" pitchFamily="34" charset="0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ndara" pitchFamily="34" charset="0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2"/>
          </a:solidFill>
          <a:latin typeface="Candara" pitchFamily="34" charset="0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2"/>
          </a:solidFill>
          <a:latin typeface="Candara" pitchFamily="34" charset="0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gif"/><Relationship Id="rId7" Type="http://schemas.openxmlformats.org/officeDocument/2006/relationships/image" Target="../media/image36.emf"/><Relationship Id="rId12" Type="http://schemas.openxmlformats.org/officeDocument/2006/relationships/image" Target="../media/image41.gif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emf"/><Relationship Id="rId19" Type="http://schemas.openxmlformats.org/officeDocument/2006/relationships/image" Target="../media/image48.emf"/><Relationship Id="rId4" Type="http://schemas.openxmlformats.org/officeDocument/2006/relationships/image" Target="../media/image33.gif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forms.gle/MXCn1CZoHsiAGcVZ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88DF-1049-4C42-8917-740643DD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026568"/>
            <a:ext cx="12435840" cy="1764030"/>
          </a:xfrm>
        </p:spPr>
        <p:txBody>
          <a:bodyPr/>
          <a:lstStyle/>
          <a:p>
            <a:r>
              <a:rPr lang="en-CA" b="1" i="1" dirty="0"/>
              <a:t>Buildable</a:t>
            </a:r>
            <a:r>
              <a:rPr lang="en-CA" i="1" dirty="0"/>
              <a:t> </a:t>
            </a:r>
            <a:r>
              <a:rPr lang="en-CA" dirty="0"/>
              <a:t>Digital Health Blueprint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39077-C8EC-425C-BF6C-EB93806EC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859175"/>
            <a:ext cx="12435840" cy="2103120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Developing “construction” documents and an investment and implementation roadmap for the national HIE</a:t>
            </a:r>
          </a:p>
          <a:p>
            <a:r>
              <a:rPr lang="en-CA" sz="3200" b="1" dirty="0"/>
              <a:t>TWG Kick-off Meeting</a:t>
            </a:r>
          </a:p>
          <a:p>
            <a:r>
              <a:rPr lang="en-CA" sz="3200"/>
              <a:t>[Date</a:t>
            </a:r>
            <a:r>
              <a:rPr lang="en-CA" sz="3200" dirty="0"/>
              <a:t>]</a:t>
            </a:r>
          </a:p>
        </p:txBody>
      </p:sp>
      <p:pic>
        <p:nvPicPr>
          <p:cNvPr id="5" name="Picture 4" descr="A picture containing black, room, orange, woman&#10;&#10;Description automatically generated">
            <a:extLst>
              <a:ext uri="{FF2B5EF4-FFF2-40B4-BE49-F238E27FC236}">
                <a16:creationId xmlns:a16="http://schemas.microsoft.com/office/drawing/2014/main" id="{6F4D143D-5CBE-4236-B0F5-5150F123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120" y="5266928"/>
            <a:ext cx="4762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06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4F86-CCEB-0B34-EF73-980BFEE5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To </a:t>
            </a:r>
            <a:r>
              <a:rPr lang="en-CA" sz="2800" i="1" dirty="0">
                <a:solidFill>
                  <a:schemeClr val="accent5"/>
                </a:solidFill>
              </a:rPr>
              <a:t>mitigate </a:t>
            </a:r>
            <a:r>
              <a:rPr lang="en-CA" sz="2800" i="1" u="sng" dirty="0">
                <a:solidFill>
                  <a:schemeClr val="accent5"/>
                </a:solidFill>
              </a:rPr>
              <a:t>risk</a:t>
            </a:r>
            <a:r>
              <a:rPr lang="en-CA" sz="2800" dirty="0"/>
              <a:t>, the toolkit leverages accepted international </a:t>
            </a:r>
            <a:r>
              <a:rPr lang="en-CA" sz="2800" i="1" dirty="0">
                <a:solidFill>
                  <a:schemeClr val="accent5"/>
                </a:solidFill>
              </a:rPr>
              <a:t>norms</a:t>
            </a:r>
            <a:r>
              <a:rPr lang="en-CA" sz="2800" dirty="0"/>
              <a:t>, </a:t>
            </a:r>
            <a:r>
              <a:rPr lang="en-CA" sz="2800" i="1" dirty="0">
                <a:solidFill>
                  <a:schemeClr val="accent5"/>
                </a:solidFill>
              </a:rPr>
              <a:t>standards</a:t>
            </a:r>
            <a:r>
              <a:rPr lang="en-CA" sz="2800" dirty="0"/>
              <a:t>, and </a:t>
            </a:r>
            <a:r>
              <a:rPr lang="en-CA" sz="2800" i="1" dirty="0">
                <a:solidFill>
                  <a:schemeClr val="accent5"/>
                </a:solidFill>
              </a:rPr>
              <a:t>conformance-testable </a:t>
            </a:r>
            <a:r>
              <a:rPr lang="en-CA" sz="2800" dirty="0"/>
              <a:t>architectural patterns. Data-informed decisions are based on </a:t>
            </a:r>
            <a:r>
              <a:rPr lang="en-CA" sz="2800" i="1" dirty="0">
                <a:solidFill>
                  <a:schemeClr val="accent5"/>
                </a:solidFill>
              </a:rPr>
              <a:t>credible</a:t>
            </a:r>
            <a:r>
              <a:rPr lang="en-CA" sz="2800" dirty="0"/>
              <a:t> global sources.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69BDBD-15D5-E189-CE43-967D125E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10</a:t>
            </a:fld>
            <a:endParaRPr lang="en-CA"/>
          </a:p>
        </p:txBody>
      </p:sp>
      <p:pic>
        <p:nvPicPr>
          <p:cNvPr id="5" name="Picture 4" descr="A red dice with white text on it&#10;&#10;Description automatically generated with medium confidence">
            <a:extLst>
              <a:ext uri="{FF2B5EF4-FFF2-40B4-BE49-F238E27FC236}">
                <a16:creationId xmlns:a16="http://schemas.microsoft.com/office/drawing/2014/main" id="{045DC810-DBFB-BFEA-4E48-9B781676C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065" y="2437102"/>
            <a:ext cx="5002024" cy="5002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1B601-D34E-C136-D522-7FC73419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861" y="2716994"/>
            <a:ext cx="1371601" cy="1371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C8BDB-7121-1B77-E914-4F818018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914" y="4440999"/>
            <a:ext cx="1046645" cy="924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8D3D2-E407-A463-2F0E-7829B5678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640" y="2782307"/>
            <a:ext cx="13716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CBE3B-E4B8-05A5-11F8-8027C97D3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324" y="4186397"/>
            <a:ext cx="1348540" cy="486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CF7FA6-A3E7-117F-DDC4-C5C9AAE4A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5955" y="5565142"/>
            <a:ext cx="553053" cy="553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1B033B-CFF6-B984-7312-E423DDC25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955" y="5002764"/>
            <a:ext cx="1164258" cy="408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76BFE4-0CF6-18B7-88F5-067B44702C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6322" y="5514320"/>
            <a:ext cx="914402" cy="762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D39CF4-CF58-4FE1-7837-00E174F8D4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0483" y="4327641"/>
            <a:ext cx="1083369" cy="1083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D9864E-875A-D31E-C0AA-D4B8B20D0D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7409" y="5514320"/>
            <a:ext cx="1166909" cy="7025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0B16D-BBEC-2179-09D3-C8569F1D57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2167" y="5473370"/>
            <a:ext cx="1989222" cy="10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59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9A8C-9A93-A248-6D6E-1F5A14EC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The investment rationale leverages an </a:t>
            </a:r>
            <a:r>
              <a:rPr lang="en-CA" sz="2800" i="1" dirty="0">
                <a:solidFill>
                  <a:schemeClr val="accent5"/>
                </a:solidFill>
              </a:rPr>
              <a:t>activity-based costing</a:t>
            </a:r>
            <a:r>
              <a:rPr lang="en-CA" sz="2800" dirty="0"/>
              <a:t> approach. Cost-utility analyses (CUA) are used to develop a </a:t>
            </a:r>
            <a:r>
              <a:rPr lang="en-CA" sz="2800" i="1" dirty="0">
                <a:solidFill>
                  <a:schemeClr val="accent5"/>
                </a:solidFill>
              </a:rPr>
              <a:t>Dollars-per-DALY</a:t>
            </a:r>
            <a:r>
              <a:rPr lang="en-CA" sz="2800" dirty="0"/>
              <a:t> forecast over a </a:t>
            </a:r>
            <a:r>
              <a:rPr lang="en-CA" sz="2800" i="1" dirty="0">
                <a:solidFill>
                  <a:schemeClr val="accent5"/>
                </a:solidFill>
              </a:rPr>
              <a:t>10-year </a:t>
            </a:r>
            <a:r>
              <a:rPr lang="en-CA" sz="2800" dirty="0"/>
              <a:t>implementation planning horizon.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2884AD-ADFD-3D66-7AA6-CA5EDABC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11</a:t>
            </a:fld>
            <a:endParaRPr lang="en-CA"/>
          </a:p>
        </p:txBody>
      </p:sp>
      <p:pic>
        <p:nvPicPr>
          <p:cNvPr id="5" name="Picture 4" descr="A group of blue and silver gears&#10;&#10;Description automatically generated with medium confidence">
            <a:extLst>
              <a:ext uri="{FF2B5EF4-FFF2-40B4-BE49-F238E27FC236}">
                <a16:creationId xmlns:a16="http://schemas.microsoft.com/office/drawing/2014/main" id="{237335F2-B500-8E00-6FAA-B2B0C6471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75" y="2026568"/>
            <a:ext cx="5981650" cy="442642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C4215DB-2CD2-DE4E-C476-C307F6C35484}"/>
              </a:ext>
            </a:extLst>
          </p:cNvPr>
          <p:cNvSpPr/>
          <p:nvPr/>
        </p:nvSpPr>
        <p:spPr>
          <a:xfrm>
            <a:off x="2850704" y="3754760"/>
            <a:ext cx="1473671" cy="64807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27F9D-7E09-937E-A222-9790C48A04D6}"/>
              </a:ext>
            </a:extLst>
          </p:cNvPr>
          <p:cNvSpPr txBox="1"/>
          <p:nvPr/>
        </p:nvSpPr>
        <p:spPr>
          <a:xfrm>
            <a:off x="1726283" y="3263188"/>
            <a:ext cx="8338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10000" b="1" dirty="0">
                <a:solidFill>
                  <a:schemeClr val="tx2"/>
                </a:solidFill>
              </a:rPr>
              <a:t>$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356132F-911C-81F7-A499-F70EB5D0B22C}"/>
              </a:ext>
            </a:extLst>
          </p:cNvPr>
          <p:cNvSpPr/>
          <p:nvPr/>
        </p:nvSpPr>
        <p:spPr>
          <a:xfrm>
            <a:off x="10501439" y="3754760"/>
            <a:ext cx="1473671" cy="64807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pic>
        <p:nvPicPr>
          <p:cNvPr id="10" name="Picture 9" descr="A blue medical symbol with wings&#10;&#10;Description automatically generated with medium confidence">
            <a:extLst>
              <a:ext uri="{FF2B5EF4-FFF2-40B4-BE49-F238E27FC236}">
                <a16:creationId xmlns:a16="http://schemas.microsoft.com/office/drawing/2014/main" id="{D05402DE-174A-64C6-CEE6-6106D7F0F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486" y="3179541"/>
            <a:ext cx="1630313" cy="20378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EC841A-FE84-3C9B-58F4-7681E803C8E2}"/>
              </a:ext>
            </a:extLst>
          </p:cNvPr>
          <p:cNvSpPr txBox="1"/>
          <p:nvPr/>
        </p:nvSpPr>
        <p:spPr>
          <a:xfrm>
            <a:off x="1216015" y="5113705"/>
            <a:ext cx="1854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2"/>
                </a:solidFill>
              </a:rPr>
              <a:t>Money 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BD3408-C10D-5255-FCB3-26CD94324E16}"/>
              </a:ext>
            </a:extLst>
          </p:cNvPr>
          <p:cNvSpPr txBox="1"/>
          <p:nvPr/>
        </p:nvSpPr>
        <p:spPr>
          <a:xfrm>
            <a:off x="11892689" y="5114201"/>
            <a:ext cx="2157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2"/>
                </a:solidFill>
              </a:rPr>
              <a:t>Health OUT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11B8C-2A48-8342-0279-8CAA707E861A}"/>
              </a:ext>
            </a:extLst>
          </p:cNvPr>
          <p:cNvGrpSpPr/>
          <p:nvPr/>
        </p:nvGrpSpPr>
        <p:grpSpPr>
          <a:xfrm>
            <a:off x="5893042" y="6069360"/>
            <a:ext cx="2844316" cy="2160240"/>
            <a:chOff x="5947048" y="5934735"/>
            <a:chExt cx="2844316" cy="2160240"/>
          </a:xfrm>
        </p:grpSpPr>
        <p:pic>
          <p:nvPicPr>
            <p:cNvPr id="12" name="Graphic 11" descr="Upward trend with solid fill">
              <a:extLst>
                <a:ext uri="{FF2B5EF4-FFF2-40B4-BE49-F238E27FC236}">
                  <a16:creationId xmlns:a16="http://schemas.microsoft.com/office/drawing/2014/main" id="{0A18124B-E059-D090-9015-6033DD339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7048" y="5934735"/>
              <a:ext cx="2844316" cy="2160240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FD9112-5C1D-5E7D-CE76-1FFD2E7D1F5B}"/>
                </a:ext>
              </a:extLst>
            </p:cNvPr>
            <p:cNvCxnSpPr>
              <a:cxnSpLocks/>
            </p:cNvCxnSpPr>
            <p:nvPr/>
          </p:nvCxnSpPr>
          <p:spPr>
            <a:xfrm>
              <a:off x="5947048" y="7021299"/>
              <a:ext cx="2844316" cy="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A1AC009-1C87-6174-CC3F-D116289C3063}"/>
              </a:ext>
            </a:extLst>
          </p:cNvPr>
          <p:cNvSpPr txBox="1"/>
          <p:nvPr/>
        </p:nvSpPr>
        <p:spPr>
          <a:xfrm>
            <a:off x="7120493" y="7865718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i="1" dirty="0">
                <a:solidFill>
                  <a:schemeClr val="tx2"/>
                </a:solidFill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2A52B-1A51-CF85-F2A5-62308203D4DD}"/>
              </a:ext>
            </a:extLst>
          </p:cNvPr>
          <p:cNvSpPr txBox="1"/>
          <p:nvPr/>
        </p:nvSpPr>
        <p:spPr>
          <a:xfrm rot="16200000">
            <a:off x="5815938" y="7000217"/>
            <a:ext cx="554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i="1" dirty="0">
                <a:solidFill>
                  <a:schemeClr val="tx2"/>
                </a:solidFill>
              </a:rPr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609624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B2F64-C775-6CEE-0934-C6245D32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12</a:t>
            </a:fld>
            <a:endParaRPr lang="en-CA"/>
          </a:p>
        </p:txBody>
      </p:sp>
      <p:pic>
        <p:nvPicPr>
          <p:cNvPr id="3" name="Picture 2" descr="A close-up of a key&#10;&#10;Description automatically generated">
            <a:extLst>
              <a:ext uri="{FF2B5EF4-FFF2-40B4-BE49-F238E27FC236}">
                <a16:creationId xmlns:a16="http://schemas.microsoft.com/office/drawing/2014/main" id="{9924E59C-D5F6-A76A-649F-C85BC74F4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2" y="1594520"/>
            <a:ext cx="2781300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DD92A-455C-548A-7E03-6914A3BD1320}"/>
              </a:ext>
            </a:extLst>
          </p:cNvPr>
          <p:cNvSpPr txBox="1"/>
          <p:nvPr/>
        </p:nvSpPr>
        <p:spPr>
          <a:xfrm>
            <a:off x="3210744" y="1713612"/>
            <a:ext cx="102971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It is expected that the blueprint will be developed by a </a:t>
            </a:r>
            <a:r>
              <a:rPr lang="en-CA" sz="3200" b="1" i="1" dirty="0">
                <a:solidFill>
                  <a:schemeClr val="accent5"/>
                </a:solidFill>
              </a:rPr>
              <a:t>multi-stakeholder TWG </a:t>
            </a:r>
            <a:r>
              <a:rPr lang="en-CA" sz="3200" dirty="0">
                <a:solidFill>
                  <a:srgbClr val="C00000"/>
                </a:solidFill>
              </a:rPr>
              <a:t>over a </a:t>
            </a:r>
            <a:r>
              <a:rPr lang="en-CA" sz="3200" b="1" i="1" dirty="0">
                <a:solidFill>
                  <a:schemeClr val="accent5"/>
                </a:solidFill>
              </a:rPr>
              <a:t>short-duration </a:t>
            </a:r>
            <a:r>
              <a:rPr lang="en-CA" sz="3200" dirty="0">
                <a:solidFill>
                  <a:srgbClr val="C00000"/>
                </a:solidFill>
              </a:rPr>
              <a:t>project.</a:t>
            </a:r>
          </a:p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The TWG will </a:t>
            </a:r>
            <a:r>
              <a:rPr lang="en-CA" sz="3200" b="1" i="1" dirty="0">
                <a:solidFill>
                  <a:schemeClr val="accent5"/>
                </a:solidFill>
              </a:rPr>
              <a:t>align tactics </a:t>
            </a:r>
            <a:r>
              <a:rPr lang="en-CA" sz="3200" dirty="0">
                <a:solidFill>
                  <a:srgbClr val="C00000"/>
                </a:solidFill>
              </a:rPr>
              <a:t>to existing digital health and health system </a:t>
            </a:r>
            <a:r>
              <a:rPr lang="en-CA" sz="3200" b="1" i="1" dirty="0">
                <a:solidFill>
                  <a:schemeClr val="accent5"/>
                </a:solidFill>
              </a:rPr>
              <a:t>strategies</a:t>
            </a:r>
            <a:r>
              <a:rPr lang="en-CA" sz="3200" dirty="0">
                <a:solidFill>
                  <a:srgbClr val="C00000"/>
                </a:solidFill>
              </a:rPr>
              <a:t>. An </a:t>
            </a:r>
            <a:r>
              <a:rPr lang="en-CA" sz="3200" b="1" i="1" dirty="0">
                <a:solidFill>
                  <a:schemeClr val="accent5"/>
                </a:solidFill>
              </a:rPr>
              <a:t>implementable, conformance-testable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dirty="0">
                <a:solidFill>
                  <a:srgbClr val="C00000"/>
                </a:solidFill>
              </a:rPr>
              <a:t>digital health </a:t>
            </a:r>
            <a:r>
              <a:rPr lang="en-CA" sz="3200" b="1" i="1" dirty="0">
                <a:solidFill>
                  <a:schemeClr val="accent5"/>
                </a:solidFill>
              </a:rPr>
              <a:t>specification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dirty="0">
                <a:solidFill>
                  <a:srgbClr val="C00000"/>
                </a:solidFill>
              </a:rPr>
              <a:t>will be developed that is based on the current context. </a:t>
            </a:r>
          </a:p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International </a:t>
            </a:r>
            <a:r>
              <a:rPr lang="en-CA" sz="3200" b="1" i="1" dirty="0">
                <a:solidFill>
                  <a:schemeClr val="accent5"/>
                </a:solidFill>
              </a:rPr>
              <a:t>best practices </a:t>
            </a:r>
            <a:r>
              <a:rPr lang="en-CA" sz="3200" dirty="0">
                <a:solidFill>
                  <a:srgbClr val="C00000"/>
                </a:solidFill>
              </a:rPr>
              <a:t>will be leveraged wherever possible to </a:t>
            </a:r>
            <a:r>
              <a:rPr lang="en-CA" sz="3200" b="1" i="1" dirty="0">
                <a:solidFill>
                  <a:schemeClr val="accent5"/>
                </a:solidFill>
              </a:rPr>
              <a:t>mitigate implementation risk</a:t>
            </a:r>
            <a:r>
              <a:rPr lang="en-CA" sz="3200" dirty="0">
                <a:solidFill>
                  <a:srgbClr val="C00000"/>
                </a:solidFill>
              </a:rPr>
              <a:t>.</a:t>
            </a:r>
          </a:p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The </a:t>
            </a:r>
            <a:r>
              <a:rPr lang="en-CA" sz="3200">
                <a:solidFill>
                  <a:srgbClr val="C00000"/>
                </a:solidFill>
              </a:rPr>
              <a:t>investment rationale </a:t>
            </a:r>
            <a:r>
              <a:rPr lang="en-CA" sz="3200" dirty="0">
                <a:solidFill>
                  <a:srgbClr val="C00000"/>
                </a:solidFill>
              </a:rPr>
              <a:t>will develop a </a:t>
            </a:r>
            <a:r>
              <a:rPr lang="en-CA" sz="3200" b="1" i="1" dirty="0">
                <a:solidFill>
                  <a:schemeClr val="accent5"/>
                </a:solidFill>
              </a:rPr>
              <a:t>Dollars-per-DALY </a:t>
            </a:r>
            <a:r>
              <a:rPr lang="en-CA" sz="3200" dirty="0">
                <a:solidFill>
                  <a:srgbClr val="C00000"/>
                </a:solidFill>
              </a:rPr>
              <a:t>metric over a </a:t>
            </a:r>
            <a:r>
              <a:rPr lang="en-CA" sz="3200" b="1" i="1" dirty="0">
                <a:solidFill>
                  <a:schemeClr val="accent5"/>
                </a:solidFill>
              </a:rPr>
              <a:t>10-year </a:t>
            </a:r>
            <a:r>
              <a:rPr lang="en-CA" sz="3200" dirty="0">
                <a:solidFill>
                  <a:srgbClr val="C00000"/>
                </a:solidFill>
              </a:rPr>
              <a:t>planning horizon.</a:t>
            </a:r>
          </a:p>
        </p:txBody>
      </p:sp>
    </p:spTree>
    <p:extLst>
      <p:ext uri="{BB962C8B-B14F-4D97-AF65-F5344CB8AC3E}">
        <p14:creationId xmlns:p14="http://schemas.microsoft.com/office/powerpoint/2010/main" val="379154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8B811-D9EF-CBE7-14C2-454843E1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6" name="Picture 5" descr="A picture containing joint, black and white&#10;&#10;Description automatically generated">
            <a:extLst>
              <a:ext uri="{FF2B5EF4-FFF2-40B4-BE49-F238E27FC236}">
                <a16:creationId xmlns:a16="http://schemas.microsoft.com/office/drawing/2014/main" id="{4B31731A-5065-F8C8-44B9-C02911B1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320" y="2562879"/>
            <a:ext cx="2703137" cy="5516606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807E33F3-8C87-F0BE-898C-A7E2D0E32F09}"/>
              </a:ext>
            </a:extLst>
          </p:cNvPr>
          <p:cNvSpPr/>
          <p:nvPr/>
        </p:nvSpPr>
        <p:spPr>
          <a:xfrm>
            <a:off x="1986608" y="370384"/>
            <a:ext cx="7007751" cy="2684347"/>
          </a:xfrm>
          <a:prstGeom prst="cloudCallout">
            <a:avLst>
              <a:gd name="adj1" fmla="val 54117"/>
              <a:gd name="adj2" fmla="val 423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i="1" dirty="0">
                <a:solidFill>
                  <a:schemeClr val="tx2"/>
                </a:solidFill>
              </a:rPr>
              <a:t>What </a:t>
            </a:r>
            <a:r>
              <a:rPr lang="en-CA" sz="4400" dirty="0">
                <a:solidFill>
                  <a:schemeClr val="tx2"/>
                </a:solidFill>
              </a:rPr>
              <a:t>will be the project </a:t>
            </a:r>
            <a:r>
              <a:rPr lang="en-CA" sz="4400" b="1" i="1" dirty="0">
                <a:solidFill>
                  <a:schemeClr val="tx2"/>
                </a:solidFill>
              </a:rPr>
              <a:t>outputs</a:t>
            </a:r>
            <a:r>
              <a:rPr lang="en-CA" sz="4400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157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een world map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5BBE9DC-E837-954B-0329-A85DF695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6" y="2725816"/>
            <a:ext cx="3888432" cy="16404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0809AA-9330-F481-9CE6-23218FDA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The key project outputs will be a </a:t>
            </a:r>
            <a:r>
              <a:rPr lang="en-CA" sz="2800" i="1" dirty="0">
                <a:solidFill>
                  <a:schemeClr val="accent5"/>
                </a:solidFill>
              </a:rPr>
              <a:t>contextual analysis</a:t>
            </a:r>
            <a:r>
              <a:rPr lang="en-CA" sz="2800" dirty="0"/>
              <a:t>, a conformance-testable, implementable, </a:t>
            </a:r>
            <a:r>
              <a:rPr lang="en-CA" sz="2800" i="1" dirty="0">
                <a:solidFill>
                  <a:schemeClr val="accent5"/>
                </a:solidFill>
              </a:rPr>
              <a:t>digital health design specification</a:t>
            </a:r>
            <a:r>
              <a:rPr lang="en-CA" sz="2800" dirty="0"/>
              <a:t>, and a 10-year </a:t>
            </a:r>
            <a:r>
              <a:rPr lang="en-CA" sz="2800" i="1" dirty="0">
                <a:solidFill>
                  <a:schemeClr val="accent5"/>
                </a:solidFill>
              </a:rPr>
              <a:t>investment rationale </a:t>
            </a:r>
            <a:r>
              <a:rPr lang="en-CA" sz="2800" dirty="0"/>
              <a:t>based on a notional implementation plan.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8F4E6-109F-FF92-9037-561E6D9E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4" name="Picture 3" descr="A cartoon character on a ladder looking through binoculars&#10;&#10;Description automatically generated with medium confidence">
            <a:extLst>
              <a:ext uri="{FF2B5EF4-FFF2-40B4-BE49-F238E27FC236}">
                <a16:creationId xmlns:a16="http://schemas.microsoft.com/office/drawing/2014/main" id="{38A09F42-F1C9-8FE2-51B0-A7C0642A05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6" y="3721583"/>
            <a:ext cx="1435100" cy="2050143"/>
          </a:xfrm>
          <a:prstGeom prst="rect">
            <a:avLst/>
          </a:prstGeom>
        </p:spPr>
      </p:pic>
      <p:pic>
        <p:nvPicPr>
          <p:cNvPr id="5" name="Picture 4" descr="A cartoon character holding a magnifying glass&#10;&#10;Description automatically generated">
            <a:extLst>
              <a:ext uri="{FF2B5EF4-FFF2-40B4-BE49-F238E27FC236}">
                <a16:creationId xmlns:a16="http://schemas.microsoft.com/office/drawing/2014/main" id="{87B93102-61E9-A7DB-B61E-565ADB20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4310" y="4863750"/>
            <a:ext cx="1098608" cy="14648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E73A0A-8410-9346-4DA7-13FFAE51A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64" y="2170584"/>
            <a:ext cx="1708152" cy="22795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085382-6B73-2861-8BE9-F425E9D32D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669964" y="5713018"/>
            <a:ext cx="1511117" cy="15111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4DD132-14AA-96BE-BDE3-6BC4326A8C6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7"/>
          <a:stretch/>
        </p:blipFill>
        <p:spPr bwMode="auto">
          <a:xfrm>
            <a:off x="5643320" y="5723670"/>
            <a:ext cx="2389186" cy="227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36F40A4-2176-4DD8-A5E0-3342DA4BB8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960" y="4504528"/>
            <a:ext cx="3401792" cy="130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756E13-F053-1E00-6582-2A92D4F9B0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3863" y="4976271"/>
            <a:ext cx="2115953" cy="15354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D2713C5-A1C5-2808-1718-3073A0985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351" y="4232294"/>
            <a:ext cx="3896128" cy="60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354569-BC2C-6AC2-23F1-33B39916B2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9446" y="3151838"/>
            <a:ext cx="3727478" cy="850405"/>
          </a:xfrm>
          <a:prstGeom prst="rect">
            <a:avLst/>
          </a:prstGeom>
        </p:spPr>
      </p:pic>
      <p:pic>
        <p:nvPicPr>
          <p:cNvPr id="40" name="Picture 39" descr="A white cartoon character pointing at a stick&#10;&#10;Description automatically generated with low confidence">
            <a:extLst>
              <a:ext uri="{FF2B5EF4-FFF2-40B4-BE49-F238E27FC236}">
                <a16:creationId xmlns:a16="http://schemas.microsoft.com/office/drawing/2014/main" id="{C10BE3EA-0A9E-2973-93C0-808D05E428E0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68700" y="4805674"/>
            <a:ext cx="1553898" cy="1876689"/>
          </a:xfrm>
          <a:prstGeom prst="rect">
            <a:avLst/>
          </a:prstGeom>
        </p:spPr>
      </p:pic>
      <p:pic>
        <p:nvPicPr>
          <p:cNvPr id="42" name="Picture 41" descr="A red circle with a white cross in the center&#10;&#10;Description automatically generated with low confidence">
            <a:extLst>
              <a:ext uri="{FF2B5EF4-FFF2-40B4-BE49-F238E27FC236}">
                <a16:creationId xmlns:a16="http://schemas.microsoft.com/office/drawing/2014/main" id="{CA706197-4133-7CC6-491B-0060279B08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36" y="4308265"/>
            <a:ext cx="464328" cy="464328"/>
          </a:xfrm>
          <a:prstGeom prst="rect">
            <a:avLst/>
          </a:prstGeom>
        </p:spPr>
      </p:pic>
      <p:pic>
        <p:nvPicPr>
          <p:cNvPr id="44" name="Picture 43" descr="A picture containing symbol, circle, logo, font&#10;&#10;Description automatically generated">
            <a:extLst>
              <a:ext uri="{FF2B5EF4-FFF2-40B4-BE49-F238E27FC236}">
                <a16:creationId xmlns:a16="http://schemas.microsoft.com/office/drawing/2014/main" id="{69E0A5B4-1267-7F17-6F5D-CBD2192633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79" y="4308265"/>
            <a:ext cx="464328" cy="464328"/>
          </a:xfrm>
          <a:prstGeom prst="rect">
            <a:avLst/>
          </a:prstGeom>
        </p:spPr>
      </p:pic>
      <p:pic>
        <p:nvPicPr>
          <p:cNvPr id="48" name="Picture 47" descr="A picture containing cartoon, graphics, clipart&#10;&#10;Description automatically generated">
            <a:extLst>
              <a:ext uri="{FF2B5EF4-FFF2-40B4-BE49-F238E27FC236}">
                <a16:creationId xmlns:a16="http://schemas.microsoft.com/office/drawing/2014/main" id="{F402B94F-0472-76B7-6B28-DBCB844B15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0" y="4308265"/>
            <a:ext cx="464328" cy="464328"/>
          </a:xfrm>
          <a:prstGeom prst="rect">
            <a:avLst/>
          </a:prstGeom>
        </p:spPr>
      </p:pic>
      <p:pic>
        <p:nvPicPr>
          <p:cNvPr id="50" name="Picture 49" descr="A picture containing logo, symbol, graphics, clipart&#10;&#10;Description automatically generated">
            <a:extLst>
              <a:ext uri="{FF2B5EF4-FFF2-40B4-BE49-F238E27FC236}">
                <a16:creationId xmlns:a16="http://schemas.microsoft.com/office/drawing/2014/main" id="{1B0EFB29-30E8-3E68-A4B0-D7C996B704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461" y="4308265"/>
            <a:ext cx="464328" cy="464328"/>
          </a:xfrm>
          <a:prstGeom prst="rect">
            <a:avLst/>
          </a:prstGeom>
        </p:spPr>
      </p:pic>
      <p:pic>
        <p:nvPicPr>
          <p:cNvPr id="52" name="Picture 51" descr="A purple circle with a stethoscope&#10;&#10;Description automatically generated">
            <a:extLst>
              <a:ext uri="{FF2B5EF4-FFF2-40B4-BE49-F238E27FC236}">
                <a16:creationId xmlns:a16="http://schemas.microsoft.com/office/drawing/2014/main" id="{ADF6E94D-24A4-8930-CC71-E2261FA141D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07" y="4308265"/>
            <a:ext cx="464328" cy="464328"/>
          </a:xfrm>
          <a:prstGeom prst="rect">
            <a:avLst/>
          </a:prstGeom>
        </p:spPr>
      </p:pic>
      <p:pic>
        <p:nvPicPr>
          <p:cNvPr id="54" name="Picture 53" descr="A picture containing graphics, circle, purple, violet&#10;&#10;Description automatically generated">
            <a:extLst>
              <a:ext uri="{FF2B5EF4-FFF2-40B4-BE49-F238E27FC236}">
                <a16:creationId xmlns:a16="http://schemas.microsoft.com/office/drawing/2014/main" id="{C7FDC146-8B67-2390-9832-DA7BC3DCD9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31" y="4308265"/>
            <a:ext cx="464328" cy="464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E3959-A7CB-0CAD-075C-277D54B48D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5159" y="6328560"/>
            <a:ext cx="1098608" cy="1098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CD890-665F-2C80-29A9-118E4AE9E66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36281" y="6328560"/>
            <a:ext cx="1098608" cy="10986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DD877D0-A3A0-D308-3A1C-8592AEB8ACEA}"/>
              </a:ext>
            </a:extLst>
          </p:cNvPr>
          <p:cNvSpPr/>
          <p:nvPr/>
        </p:nvSpPr>
        <p:spPr>
          <a:xfrm>
            <a:off x="9331766" y="5101207"/>
            <a:ext cx="916195" cy="6118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A9B887-434A-D086-8A52-7BF437FA2E69}"/>
              </a:ext>
            </a:extLst>
          </p:cNvPr>
          <p:cNvSpPr/>
          <p:nvPr/>
        </p:nvSpPr>
        <p:spPr>
          <a:xfrm>
            <a:off x="4310773" y="5101207"/>
            <a:ext cx="916195" cy="6118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17DDE-CD98-DABF-451D-624E3062A5E0}"/>
              </a:ext>
            </a:extLst>
          </p:cNvPr>
          <p:cNvCxnSpPr>
            <a:cxnSpLocks/>
          </p:cNvCxnSpPr>
          <p:nvPr/>
        </p:nvCxnSpPr>
        <p:spPr>
          <a:xfrm>
            <a:off x="4722912" y="2474185"/>
            <a:ext cx="0" cy="50969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22636A-05B2-F4D6-B23B-D0771CFE0ED7}"/>
              </a:ext>
            </a:extLst>
          </p:cNvPr>
          <p:cNvCxnSpPr>
            <a:cxnSpLocks/>
          </p:cNvCxnSpPr>
          <p:nvPr/>
        </p:nvCxnSpPr>
        <p:spPr>
          <a:xfrm>
            <a:off x="9691464" y="2474185"/>
            <a:ext cx="0" cy="50969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76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character holding a pencil&#10;&#10;Description automatically generated with medium confidence">
            <a:extLst>
              <a:ext uri="{FF2B5EF4-FFF2-40B4-BE49-F238E27FC236}">
                <a16:creationId xmlns:a16="http://schemas.microsoft.com/office/drawing/2014/main" id="{3199CF1D-0EE9-9FCE-EF93-D52452B27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70" y="3446684"/>
            <a:ext cx="2561394" cy="3659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15C4E-D3A7-C7EA-2720-377827C4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Based on the contextual analysis, recommendations related to </a:t>
            </a:r>
            <a:r>
              <a:rPr lang="en-CA" sz="2800" i="1" dirty="0">
                <a:solidFill>
                  <a:schemeClr val="accent5"/>
                </a:solidFill>
              </a:rPr>
              <a:t>governance</a:t>
            </a:r>
            <a:r>
              <a:rPr lang="en-CA" sz="2800" dirty="0"/>
              <a:t> and relevant </a:t>
            </a:r>
            <a:r>
              <a:rPr lang="en-CA" sz="2800" i="1" dirty="0">
                <a:solidFill>
                  <a:schemeClr val="accent5"/>
                </a:solidFill>
              </a:rPr>
              <a:t>legal frameworks </a:t>
            </a:r>
            <a:r>
              <a:rPr lang="en-CA" sz="2800" dirty="0"/>
              <a:t>(consent, privacy, etc.) will also be documented.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7D0053-4771-127B-383B-76262E68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54B1-2529-4422-B149-848E6D12CA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328" y="2385378"/>
            <a:ext cx="4287416" cy="249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0716F-2D00-4A59-6427-5A8F0DDD37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495" y="2703358"/>
            <a:ext cx="4197331" cy="1279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031DC-269C-E5F4-9B62-6854AF9CC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8080" y="5151427"/>
            <a:ext cx="4023084" cy="241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93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39E9-2431-1C04-2E99-F8CF9C46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/>
              <a:t>The blueprint document resulting from the toolkit process will include chapters on each of these relevant sections, plus appendices. An </a:t>
            </a:r>
            <a:r>
              <a:rPr lang="en-CA" sz="2800" i="1" dirty="0">
                <a:solidFill>
                  <a:schemeClr val="accent5"/>
                </a:solidFill>
              </a:rPr>
              <a:t>example Table of Contents</a:t>
            </a:r>
            <a:r>
              <a:rPr lang="en-CA" sz="2800" dirty="0"/>
              <a:t> is shown below.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36824E-9C55-6D0D-84BC-03B5A104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3234F-B7AD-AE8C-ED9F-29C28184CAD7}"/>
              </a:ext>
            </a:extLst>
          </p:cNvPr>
          <p:cNvSpPr txBox="1"/>
          <p:nvPr/>
        </p:nvSpPr>
        <p:spPr>
          <a:xfrm>
            <a:off x="1914600" y="2644763"/>
            <a:ext cx="1191227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3888" indent="-623888" algn="l">
              <a:buFont typeface="+mj-lt"/>
              <a:buAutoNum type="arabicPeriod"/>
            </a:pPr>
            <a:r>
              <a:rPr lang="en-CA" sz="3200" dirty="0">
                <a:solidFill>
                  <a:schemeClr val="tx2"/>
                </a:solidFill>
              </a:rPr>
              <a:t>Introduction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3200" dirty="0">
                <a:solidFill>
                  <a:schemeClr val="tx2"/>
                </a:solidFill>
              </a:rPr>
              <a:t>National Burden of Disease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3200" dirty="0">
                <a:solidFill>
                  <a:schemeClr val="tx2"/>
                </a:solidFill>
              </a:rPr>
              <a:t>National Health &amp; Digital Health Strategies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3200" dirty="0">
                <a:solidFill>
                  <a:schemeClr val="tx2"/>
                </a:solidFill>
              </a:rPr>
              <a:t>Components of a “Buildable” Health Information Exchange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3200" dirty="0">
                <a:solidFill>
                  <a:schemeClr val="tx2"/>
                </a:solidFill>
              </a:rPr>
              <a:t>Digital Health Landscape and Quick-win Opportunities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3200" dirty="0">
                <a:solidFill>
                  <a:schemeClr val="tx2"/>
                </a:solidFill>
              </a:rPr>
              <a:t>Governing the National HIE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3200" dirty="0">
                <a:solidFill>
                  <a:schemeClr val="tx2"/>
                </a:solidFill>
              </a:rPr>
              <a:t>Appendix: Example Use Rationale</a:t>
            </a:r>
          </a:p>
          <a:p>
            <a:pPr marL="623888" indent="-623888" algn="l">
              <a:buFont typeface="+mj-lt"/>
              <a:buAutoNum type="arabicPeriod"/>
            </a:pPr>
            <a:r>
              <a:rPr lang="en-CA" sz="3200" dirty="0">
                <a:solidFill>
                  <a:schemeClr val="tx2"/>
                </a:solidFill>
              </a:rPr>
              <a:t>Appendix: 10-year Roadmap &amp; Associated Investment Rationale</a:t>
            </a:r>
          </a:p>
        </p:txBody>
      </p:sp>
    </p:spTree>
    <p:extLst>
      <p:ext uri="{BB962C8B-B14F-4D97-AF65-F5344CB8AC3E}">
        <p14:creationId xmlns:p14="http://schemas.microsoft.com/office/powerpoint/2010/main" val="153496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B2F64-C775-6CEE-0934-C6245D32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3" name="Picture 2" descr="A close-up of a key&#10;&#10;Description automatically generated">
            <a:extLst>
              <a:ext uri="{FF2B5EF4-FFF2-40B4-BE49-F238E27FC236}">
                <a16:creationId xmlns:a16="http://schemas.microsoft.com/office/drawing/2014/main" id="{9924E59C-D5F6-A76A-649F-C85BC74F4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2" y="1594520"/>
            <a:ext cx="2781300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EDD92A-455C-548A-7E03-6914A3BD1320}"/>
              </a:ext>
            </a:extLst>
          </p:cNvPr>
          <p:cNvSpPr txBox="1"/>
          <p:nvPr/>
        </p:nvSpPr>
        <p:spPr>
          <a:xfrm>
            <a:off x="3210744" y="649886"/>
            <a:ext cx="1029714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The project outputs will be </a:t>
            </a:r>
            <a:r>
              <a:rPr lang="en-CA" sz="3200" b="1" i="1" dirty="0">
                <a:solidFill>
                  <a:schemeClr val="accent5"/>
                </a:solidFill>
              </a:rPr>
              <a:t>actionable</a:t>
            </a:r>
            <a:r>
              <a:rPr lang="en-CA" sz="3200" dirty="0">
                <a:solidFill>
                  <a:srgbClr val="C00000"/>
                </a:solidFill>
              </a:rPr>
              <a:t> artefacts.</a:t>
            </a:r>
          </a:p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The </a:t>
            </a:r>
            <a:r>
              <a:rPr lang="en-CA" sz="3200" b="1" i="1" dirty="0">
                <a:solidFill>
                  <a:schemeClr val="accent5"/>
                </a:solidFill>
              </a:rPr>
              <a:t>contextual analysis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dirty="0">
                <a:solidFill>
                  <a:srgbClr val="C00000"/>
                </a:solidFill>
              </a:rPr>
              <a:t>will align digital health tactics and designs to current strategies, deployments, and (where applicable) global best practices.</a:t>
            </a:r>
          </a:p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A buildable, conformance-testable, standards-based </a:t>
            </a:r>
            <a:r>
              <a:rPr lang="en-CA" sz="3200" b="1" i="1" dirty="0">
                <a:solidFill>
                  <a:schemeClr val="accent5"/>
                </a:solidFill>
              </a:rPr>
              <a:t>digital health specification </a:t>
            </a:r>
            <a:r>
              <a:rPr lang="en-CA" sz="3200" dirty="0">
                <a:solidFill>
                  <a:srgbClr val="C00000"/>
                </a:solidFill>
              </a:rPr>
              <a:t>will address contextual requirements.</a:t>
            </a:r>
          </a:p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The </a:t>
            </a:r>
            <a:r>
              <a:rPr lang="en-CA" sz="3200" b="1" i="1" dirty="0">
                <a:solidFill>
                  <a:schemeClr val="accent5"/>
                </a:solidFill>
              </a:rPr>
              <a:t>notional project plan </a:t>
            </a:r>
            <a:r>
              <a:rPr lang="en-CA" sz="3200" dirty="0">
                <a:solidFill>
                  <a:srgbClr val="C00000"/>
                </a:solidFill>
              </a:rPr>
              <a:t>will map a path from the current state to the desired future state.</a:t>
            </a:r>
          </a:p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The </a:t>
            </a:r>
            <a:r>
              <a:rPr lang="en-CA" sz="3200" b="1" i="1" dirty="0">
                <a:solidFill>
                  <a:schemeClr val="accent5"/>
                </a:solidFill>
              </a:rPr>
              <a:t>investment rationale </a:t>
            </a:r>
            <a:r>
              <a:rPr lang="en-CA" sz="3200" dirty="0">
                <a:solidFill>
                  <a:srgbClr val="C00000"/>
                </a:solidFill>
              </a:rPr>
              <a:t>will document costs and benefits over a </a:t>
            </a:r>
            <a:r>
              <a:rPr lang="en-CA" sz="3200" b="1" i="1" dirty="0">
                <a:solidFill>
                  <a:schemeClr val="accent5"/>
                </a:solidFill>
              </a:rPr>
              <a:t>10-year </a:t>
            </a:r>
            <a:r>
              <a:rPr lang="en-CA" sz="3200" dirty="0">
                <a:solidFill>
                  <a:srgbClr val="C00000"/>
                </a:solidFill>
              </a:rPr>
              <a:t>horizon and support decision-making.</a:t>
            </a:r>
          </a:p>
          <a:p>
            <a:pPr marL="538163" indent="-538163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rgbClr val="C00000"/>
                </a:solidFill>
              </a:rPr>
              <a:t>Where appropriate, </a:t>
            </a:r>
            <a:r>
              <a:rPr lang="en-CA" sz="3200" b="1" i="1" dirty="0">
                <a:solidFill>
                  <a:schemeClr val="accent5"/>
                </a:solidFill>
              </a:rPr>
              <a:t>governance</a:t>
            </a:r>
            <a:r>
              <a:rPr lang="en-CA" sz="3200" b="1" dirty="0">
                <a:solidFill>
                  <a:srgbClr val="C00000"/>
                </a:solidFill>
              </a:rPr>
              <a:t> </a:t>
            </a:r>
            <a:r>
              <a:rPr lang="en-CA" sz="3200" dirty="0">
                <a:solidFill>
                  <a:srgbClr val="C00000"/>
                </a:solidFill>
              </a:rPr>
              <a:t>and </a:t>
            </a:r>
            <a:r>
              <a:rPr lang="en-CA" sz="3200" b="1" i="1" dirty="0">
                <a:solidFill>
                  <a:schemeClr val="accent5"/>
                </a:solidFill>
              </a:rPr>
              <a:t>policy </a:t>
            </a:r>
            <a:r>
              <a:rPr lang="en-CA" sz="3200" dirty="0">
                <a:solidFill>
                  <a:srgbClr val="C00000"/>
                </a:solidFill>
              </a:rPr>
              <a:t>recommendations will be documented that can inform new legislation. </a:t>
            </a:r>
          </a:p>
        </p:txBody>
      </p:sp>
    </p:spTree>
    <p:extLst>
      <p:ext uri="{BB962C8B-B14F-4D97-AF65-F5344CB8AC3E}">
        <p14:creationId xmlns:p14="http://schemas.microsoft.com/office/powerpoint/2010/main" val="427869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8083-6C86-4DCF-9892-797B8FE9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3A0F4-D00B-49CC-8868-C29FA764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CA" dirty="0"/>
              <a:t>Evaluate </a:t>
            </a:r>
            <a:r>
              <a:rPr lang="en-CA" b="1" dirty="0"/>
              <a:t>context</a:t>
            </a:r>
            <a:r>
              <a:rPr lang="en-CA" dirty="0"/>
              <a:t> and </a:t>
            </a:r>
            <a:r>
              <a:rPr lang="en-CA" b="1" dirty="0"/>
              <a:t>requirements</a:t>
            </a:r>
          </a:p>
          <a:p>
            <a:pPr marL="914400" indent="-914400">
              <a:buFont typeface="+mj-lt"/>
              <a:buAutoNum type="arabicPeriod"/>
            </a:pPr>
            <a:r>
              <a:rPr lang="en-CA" dirty="0"/>
              <a:t>Review </a:t>
            </a:r>
            <a:r>
              <a:rPr lang="en-CA" b="1" dirty="0"/>
              <a:t>existing</a:t>
            </a:r>
            <a:r>
              <a:rPr lang="en-CA" dirty="0"/>
              <a:t> strategies and map the HIE project’s </a:t>
            </a:r>
            <a:r>
              <a:rPr lang="en-CA" b="1" dirty="0"/>
              <a:t>value proposition </a:t>
            </a:r>
            <a:r>
              <a:rPr lang="en-CA" dirty="0"/>
              <a:t>in supporting these</a:t>
            </a:r>
          </a:p>
          <a:p>
            <a:pPr marL="914400" indent="-914400">
              <a:buFont typeface="+mj-lt"/>
              <a:buAutoNum type="arabicPeriod"/>
            </a:pPr>
            <a:r>
              <a:rPr lang="en-CA" dirty="0"/>
              <a:t>Develop actionable </a:t>
            </a:r>
            <a:r>
              <a:rPr lang="en-CA" b="1" dirty="0"/>
              <a:t>engineering</a:t>
            </a:r>
            <a:r>
              <a:rPr lang="en-CA" dirty="0"/>
              <a:t> artefacts</a:t>
            </a:r>
          </a:p>
          <a:p>
            <a:pPr marL="914400" indent="-914400">
              <a:buFont typeface="+mj-lt"/>
              <a:buAutoNum type="arabicPeriod"/>
            </a:pPr>
            <a:r>
              <a:rPr lang="en-CA" dirty="0"/>
              <a:t>Evaluate “</a:t>
            </a:r>
            <a:r>
              <a:rPr lang="en-CA" b="1" dirty="0"/>
              <a:t>accelerator</a:t>
            </a:r>
            <a:r>
              <a:rPr lang="en-CA" dirty="0"/>
              <a:t>” opportunities</a:t>
            </a:r>
          </a:p>
          <a:p>
            <a:pPr marL="914400" indent="-914400">
              <a:buFont typeface="+mj-lt"/>
              <a:buAutoNum type="arabicPeriod"/>
            </a:pPr>
            <a:r>
              <a:rPr lang="en-CA" dirty="0"/>
              <a:t>Evaluate data and programme </a:t>
            </a:r>
            <a:r>
              <a:rPr lang="en-CA" b="1" dirty="0"/>
              <a:t>governance</a:t>
            </a:r>
            <a:r>
              <a:rPr lang="en-CA" dirty="0"/>
              <a:t> readiness; make recommendations as needed</a:t>
            </a:r>
          </a:p>
          <a:p>
            <a:pPr marL="914400" indent="-914400">
              <a:buFont typeface="+mj-lt"/>
              <a:buAutoNum type="arabicPeriod"/>
            </a:pPr>
            <a:r>
              <a:rPr lang="en-CA" dirty="0"/>
              <a:t>Develop an </a:t>
            </a:r>
            <a:r>
              <a:rPr lang="en-CA" b="1" dirty="0"/>
              <a:t>implementation</a:t>
            </a:r>
            <a:r>
              <a:rPr lang="en-CA" dirty="0"/>
              <a:t> and </a:t>
            </a:r>
            <a:r>
              <a:rPr lang="en-CA" b="1" dirty="0"/>
              <a:t>investment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3A297-A951-40B9-B192-8D95F6F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137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9D972C-69D5-8D7D-0DE9-EA0579B1DB9C}"/>
              </a:ext>
            </a:extLst>
          </p:cNvPr>
          <p:cNvCxnSpPr>
            <a:cxnSpLocks/>
          </p:cNvCxnSpPr>
          <p:nvPr/>
        </p:nvCxnSpPr>
        <p:spPr>
          <a:xfrm>
            <a:off x="7117119" y="3178696"/>
            <a:ext cx="0" cy="21602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485AE0-8FEC-B85E-D3A7-E6285C869CA2}"/>
              </a:ext>
            </a:extLst>
          </p:cNvPr>
          <p:cNvCxnSpPr>
            <a:cxnSpLocks/>
          </p:cNvCxnSpPr>
          <p:nvPr/>
        </p:nvCxnSpPr>
        <p:spPr>
          <a:xfrm>
            <a:off x="13147847" y="3178696"/>
            <a:ext cx="0" cy="21602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F0BA45-B4A7-E619-D54E-C6D65BA7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947CA-F27F-5CE6-0A72-7E1359DB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19</a:t>
            </a:fld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141289-49A4-0F75-8CF1-21AAF58146A2}"/>
              </a:ext>
            </a:extLst>
          </p:cNvPr>
          <p:cNvCxnSpPr>
            <a:cxnSpLocks/>
          </p:cNvCxnSpPr>
          <p:nvPr/>
        </p:nvCxnSpPr>
        <p:spPr>
          <a:xfrm>
            <a:off x="1122512" y="4258816"/>
            <a:ext cx="132494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896D9E-BC48-01D9-6202-576CB2BB3874}"/>
              </a:ext>
            </a:extLst>
          </p:cNvPr>
          <p:cNvSpPr/>
          <p:nvPr/>
        </p:nvSpPr>
        <p:spPr>
          <a:xfrm>
            <a:off x="978496" y="4114800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785072-5F8C-36F3-A4CE-9245A3312A0A}"/>
              </a:ext>
            </a:extLst>
          </p:cNvPr>
          <p:cNvSpPr/>
          <p:nvPr/>
        </p:nvSpPr>
        <p:spPr>
          <a:xfrm>
            <a:off x="3426768" y="4114800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3FF3CC-51DF-DF0D-ECA9-8130F2B69C0A}"/>
              </a:ext>
            </a:extLst>
          </p:cNvPr>
          <p:cNvSpPr/>
          <p:nvPr/>
        </p:nvSpPr>
        <p:spPr>
          <a:xfrm>
            <a:off x="4485876" y="4114800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02BBB7-4A2E-ACEF-0B94-91D0E751F4AA}"/>
              </a:ext>
            </a:extLst>
          </p:cNvPr>
          <p:cNvSpPr/>
          <p:nvPr/>
        </p:nvSpPr>
        <p:spPr>
          <a:xfrm>
            <a:off x="5544984" y="4114800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EC418-38E0-836C-AD88-4C98D5C71266}"/>
              </a:ext>
            </a:extLst>
          </p:cNvPr>
          <p:cNvSpPr/>
          <p:nvPr/>
        </p:nvSpPr>
        <p:spPr>
          <a:xfrm>
            <a:off x="6604092" y="4114800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54AB9-2CCC-1E27-AC6E-2A3D7E42C0F0}"/>
              </a:ext>
            </a:extLst>
          </p:cNvPr>
          <p:cNvSpPr txBox="1"/>
          <p:nvPr/>
        </p:nvSpPr>
        <p:spPr>
          <a:xfrm>
            <a:off x="352333" y="4618856"/>
            <a:ext cx="1540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TWG Kick-off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4C752-00FA-D723-5734-849517689AC1}"/>
              </a:ext>
            </a:extLst>
          </p:cNvPr>
          <p:cNvSpPr txBox="1"/>
          <p:nvPr/>
        </p:nvSpPr>
        <p:spPr>
          <a:xfrm>
            <a:off x="3201772" y="4635516"/>
            <a:ext cx="738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WS-1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35A17-6CA8-F43A-1EC4-4AE9044900CB}"/>
              </a:ext>
            </a:extLst>
          </p:cNvPr>
          <p:cNvSpPr txBox="1"/>
          <p:nvPr/>
        </p:nvSpPr>
        <p:spPr>
          <a:xfrm>
            <a:off x="4260880" y="4618856"/>
            <a:ext cx="738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WS-2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E9D3B7-81A0-5B68-D219-DD570AC2057A}"/>
              </a:ext>
            </a:extLst>
          </p:cNvPr>
          <p:cNvSpPr txBox="1"/>
          <p:nvPr/>
        </p:nvSpPr>
        <p:spPr>
          <a:xfrm>
            <a:off x="5319988" y="4609146"/>
            <a:ext cx="738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WS-3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B8DF78-4026-12B8-FD2F-6631E4470D1D}"/>
              </a:ext>
            </a:extLst>
          </p:cNvPr>
          <p:cNvSpPr txBox="1"/>
          <p:nvPr/>
        </p:nvSpPr>
        <p:spPr>
          <a:xfrm>
            <a:off x="6379096" y="4618856"/>
            <a:ext cx="738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WS-4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D02BBB52-9E84-3F06-1CDE-19846027E80B}"/>
              </a:ext>
            </a:extLst>
          </p:cNvPr>
          <p:cNvSpPr/>
          <p:nvPr/>
        </p:nvSpPr>
        <p:spPr>
          <a:xfrm>
            <a:off x="12931824" y="4042797"/>
            <a:ext cx="432048" cy="432038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688E8C-B024-7E88-9B2C-859B2156EDC4}"/>
              </a:ext>
            </a:extLst>
          </p:cNvPr>
          <p:cNvSpPr txBox="1"/>
          <p:nvPr/>
        </p:nvSpPr>
        <p:spPr>
          <a:xfrm>
            <a:off x="12573395" y="4609146"/>
            <a:ext cx="1148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Publish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Blueprint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0C5231-C4C6-AB57-F339-64EBD39DF773}"/>
              </a:ext>
            </a:extLst>
          </p:cNvPr>
          <p:cNvSpPr/>
          <p:nvPr/>
        </p:nvSpPr>
        <p:spPr>
          <a:xfrm>
            <a:off x="9807822" y="4114800"/>
            <a:ext cx="288032" cy="288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BA07ED-8064-6D19-6FC3-061DF6383DEA}"/>
              </a:ext>
            </a:extLst>
          </p:cNvPr>
          <p:cNvSpPr txBox="1"/>
          <p:nvPr/>
        </p:nvSpPr>
        <p:spPr>
          <a:xfrm>
            <a:off x="9084197" y="4609146"/>
            <a:ext cx="17352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Review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Blueprint Draft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AF56E1-0A55-D164-634C-635AE81526C1}"/>
              </a:ext>
            </a:extLst>
          </p:cNvPr>
          <p:cNvSpPr txBox="1"/>
          <p:nvPr/>
        </p:nvSpPr>
        <p:spPr>
          <a:xfrm>
            <a:off x="6850057" y="2762617"/>
            <a:ext cx="534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M1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22F268-B224-519E-5FA9-7FFAB1BCEC3B}"/>
              </a:ext>
            </a:extLst>
          </p:cNvPr>
          <p:cNvSpPr txBox="1"/>
          <p:nvPr/>
        </p:nvSpPr>
        <p:spPr>
          <a:xfrm>
            <a:off x="12880786" y="2789865"/>
            <a:ext cx="53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422690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B3BB-0DB1-407A-AB79-9F7897C09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06D6D-81D5-4C93-B96E-6FB4417F0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Welcome </a:t>
            </a:r>
          </a:p>
          <a:p>
            <a:r>
              <a:rPr lang="en-CA" dirty="0"/>
              <a:t>Introductions</a:t>
            </a:r>
          </a:p>
          <a:p>
            <a:r>
              <a:rPr lang="en-CA" dirty="0"/>
              <a:t>Review of scope and timeline</a:t>
            </a:r>
          </a:p>
          <a:p>
            <a:r>
              <a:rPr lang="en-CA" dirty="0"/>
              <a:t>Overview of the processes</a:t>
            </a:r>
          </a:p>
          <a:p>
            <a:pPr lvl="1"/>
            <a:r>
              <a:rPr lang="en-CA" dirty="0"/>
              <a:t>Pre-workshop content </a:t>
            </a:r>
          </a:p>
          <a:p>
            <a:pPr lvl="1"/>
            <a:r>
              <a:rPr lang="en-CA" dirty="0"/>
              <a:t>Interactive workshop, including feedback from previous</a:t>
            </a:r>
          </a:p>
          <a:p>
            <a:r>
              <a:rPr lang="en-CA" dirty="0"/>
              <a:t>Summary and meeting closure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BD965-F0C0-4519-AEB6-5A6A1D54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7929EBC7-2279-1356-486E-09E23CF26DDC}"/>
              </a:ext>
            </a:extLst>
          </p:cNvPr>
          <p:cNvSpPr/>
          <p:nvPr/>
        </p:nvSpPr>
        <p:spPr>
          <a:xfrm>
            <a:off x="361376" y="5050904"/>
            <a:ext cx="535008" cy="864096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6347BBCF-F28D-FBDB-AB27-B3D59D3AFE20}"/>
              </a:ext>
            </a:extLst>
          </p:cNvPr>
          <p:cNvSpPr/>
          <p:nvPr/>
        </p:nvSpPr>
        <p:spPr>
          <a:xfrm rot="10800000">
            <a:off x="978496" y="5050904"/>
            <a:ext cx="535008" cy="864096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97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2CB8-4939-26FD-8C13-2AEA6030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Iterative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C42BE-CB3D-572E-397F-BB66AB71F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Prior to the interactive part of each workshop session,  </a:t>
            </a:r>
            <a:r>
              <a:rPr lang="en-CA" b="1" dirty="0"/>
              <a:t>background content </a:t>
            </a:r>
            <a:r>
              <a:rPr lang="en-CA" dirty="0"/>
              <a:t>will be shared. These materials will </a:t>
            </a:r>
            <a:r>
              <a:rPr lang="en-CA" b="1" dirty="0"/>
              <a:t>inform </a:t>
            </a:r>
            <a:r>
              <a:rPr lang="en-CA" dirty="0"/>
              <a:t>the interactive discussion and help the workshop be more </a:t>
            </a:r>
            <a:r>
              <a:rPr lang="en-CA" b="1" dirty="0"/>
              <a:t>productive</a:t>
            </a:r>
            <a:r>
              <a:rPr lang="en-CA" dirty="0"/>
              <a:t>.</a:t>
            </a:r>
          </a:p>
          <a:p>
            <a:r>
              <a:rPr lang="en-CA" dirty="0"/>
              <a:t>Each workshop will begin with a </a:t>
            </a:r>
            <a:r>
              <a:rPr lang="en-CA" b="1" dirty="0"/>
              <a:t>review </a:t>
            </a:r>
            <a:r>
              <a:rPr lang="en-CA" dirty="0"/>
              <a:t>of the real-time feedback collected in the previous workshop(s).</a:t>
            </a:r>
          </a:p>
          <a:p>
            <a:r>
              <a:rPr lang="en-CA" dirty="0"/>
              <a:t>The interactive workshop will leverage </a:t>
            </a:r>
            <a:r>
              <a:rPr lang="en-CA" b="1" dirty="0"/>
              <a:t>anonymous</a:t>
            </a:r>
            <a:r>
              <a:rPr lang="en-CA" dirty="0"/>
              <a:t>, </a:t>
            </a:r>
            <a:r>
              <a:rPr lang="en-CA" b="1" dirty="0"/>
              <a:t>real-time input </a:t>
            </a:r>
            <a:r>
              <a:rPr lang="en-CA" dirty="0"/>
              <a:t>captured from attendees during the meeting. These interactive data will </a:t>
            </a:r>
            <a:r>
              <a:rPr lang="en-CA" b="1" dirty="0"/>
              <a:t>inform </a:t>
            </a:r>
            <a:r>
              <a:rPr lang="en-CA" dirty="0"/>
              <a:t>the discussions and support consensus-based </a:t>
            </a:r>
            <a:r>
              <a:rPr lang="en-CA" b="1" dirty="0"/>
              <a:t>decision-making</a:t>
            </a:r>
            <a:r>
              <a:rPr lang="en-CA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CBA53-D95B-059E-5AAD-AA6C2CCE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97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A60176-F113-4726-B9E1-ECD1C59B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F0C0E-5B43-4274-9BD4-6C60A1613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Pre-read materials will be circulated to TWG members; these are to be reviewed </a:t>
            </a:r>
            <a:r>
              <a:rPr lang="en-CA" b="1" dirty="0"/>
              <a:t>prior </a:t>
            </a:r>
            <a:r>
              <a:rPr lang="en-CA" dirty="0"/>
              <a:t>to Workshop-1</a:t>
            </a:r>
          </a:p>
          <a:p>
            <a:r>
              <a:rPr lang="en-CA" dirty="0"/>
              <a:t>Workshop-1 is scheduled for </a:t>
            </a:r>
            <a:r>
              <a:rPr lang="en-CA" b="1" i="1" dirty="0" err="1"/>
              <a:t>yyyy</a:t>
            </a:r>
            <a:r>
              <a:rPr lang="en-CA" b="1" i="1" dirty="0"/>
              <a:t>-mm-dd</a:t>
            </a:r>
            <a:r>
              <a:rPr lang="en-CA" b="1" dirty="0"/>
              <a:t> </a:t>
            </a:r>
            <a:r>
              <a:rPr lang="en-CA" dirty="0"/>
              <a:t>at the National University Campus, Building-1, 9:00am (or online via Zoom, link to be shared along with pre-read materials).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F5EC3-FDB2-4FBB-9AF4-DA7B9832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12C41-5052-F384-9C8F-416A6ADDC197}"/>
              </a:ext>
            </a:extLst>
          </p:cNvPr>
          <p:cNvSpPr txBox="1"/>
          <p:nvPr/>
        </p:nvSpPr>
        <p:spPr>
          <a:xfrm>
            <a:off x="824320" y="7227901"/>
            <a:ext cx="1298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tx2"/>
                </a:solidFill>
                <a:highlight>
                  <a:srgbClr val="FFFF00"/>
                </a:highlight>
              </a:rPr>
              <a:t>Remember – you will need your PC, tablet, </a:t>
            </a:r>
            <a:r>
              <a:rPr lang="en-CA" sz="2800" b="1">
                <a:solidFill>
                  <a:schemeClr val="tx2"/>
                </a:solidFill>
                <a:highlight>
                  <a:srgbClr val="FFFF00"/>
                </a:highlight>
              </a:rPr>
              <a:t>or smartphone </a:t>
            </a:r>
            <a:r>
              <a:rPr lang="en-CA" sz="2800" b="1" dirty="0">
                <a:solidFill>
                  <a:schemeClr val="tx2"/>
                </a:solidFill>
                <a:highlight>
                  <a:srgbClr val="FFFF00"/>
                </a:highlight>
              </a:rPr>
              <a:t>to fill in the questionnaires. </a:t>
            </a:r>
          </a:p>
        </p:txBody>
      </p:sp>
    </p:spTree>
    <p:extLst>
      <p:ext uri="{BB962C8B-B14F-4D97-AF65-F5344CB8AC3E}">
        <p14:creationId xmlns:p14="http://schemas.microsoft.com/office/powerpoint/2010/main" val="3249482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7F3D58-BE25-4003-AB2F-FD80FA3735A6}"/>
              </a:ext>
            </a:extLst>
          </p:cNvPr>
          <p:cNvSpPr txBox="1"/>
          <p:nvPr/>
        </p:nvSpPr>
        <p:spPr>
          <a:xfrm>
            <a:off x="2994720" y="2026568"/>
            <a:ext cx="3753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4400" dirty="0">
                <a:solidFill>
                  <a:schemeClr val="tx2"/>
                </a:solidFill>
              </a:rPr>
              <a:t>We are started!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E482C-8189-45B2-A943-FB0F5C98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23665349-5DAA-4647-8099-7DE65E2B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12" y="1258972"/>
            <a:ext cx="7488832" cy="59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3A5C-0440-0398-AF6C-68DFBD47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Welcome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23A05-6ED1-9AB9-3326-7E9C2D52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Please welcome to the podium to kick off our project, the executive sponsor for the national HIE initiative: </a:t>
            </a:r>
          </a:p>
          <a:p>
            <a:pPr lvl="1"/>
            <a:r>
              <a:rPr lang="en-CA" dirty="0"/>
              <a:t>Her Excellency Dr. </a:t>
            </a:r>
            <a:r>
              <a:rPr lang="en-CA" dirty="0" err="1"/>
              <a:t>Mosa</a:t>
            </a:r>
            <a:r>
              <a:rPr lang="en-CA" dirty="0"/>
              <a:t> Khan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5678-48A7-2DC3-1395-CA6963EE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59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Introductions…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743F6-236A-A9E5-E36A-7E1999256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Project leaders: Dr. A (MoH), Mrs. B (National Digital Health Agency)</a:t>
            </a:r>
          </a:p>
          <a:p>
            <a:r>
              <a:rPr lang="en-CA" dirty="0"/>
              <a:t>TWG members: Mr. C (WB), Mrs. D (WHO), Dr. E (UNICEF), Mrs. F (NGO-1), Mr. G (NGO-2), Mrs. H (MoF), Dr. J (</a:t>
            </a:r>
            <a:r>
              <a:rPr lang="en-CA" dirty="0" err="1"/>
              <a:t>MoCommunication</a:t>
            </a:r>
            <a:r>
              <a:rPr lang="en-CA" dirty="0"/>
              <a:t>), Dr. K (National University), Mrs. L (Patient Advocate), Mr. M (NGO-3), Mrs. N (College of Nurses), Ms. P (CHW Rep.), Dr. Q (Lab Tech Rep), Mrs. R (MOH), Mr. S (MOH), Mrs. T (NDHA), Mr. U (NDHA), Dr. V (College of Pharmacists)</a:t>
            </a:r>
          </a:p>
        </p:txBody>
      </p:sp>
    </p:spTree>
    <p:extLst>
      <p:ext uri="{BB962C8B-B14F-4D97-AF65-F5344CB8AC3E}">
        <p14:creationId xmlns:p14="http://schemas.microsoft.com/office/powerpoint/2010/main" val="382085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9D9A-490C-54BF-FEE0-329F1BBF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Interaction 0.0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3228-5A1B-CADC-E434-B324F85D7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your favourite </a:t>
            </a:r>
            <a:r>
              <a:rPr lang="en-CA" b="1" dirty="0"/>
              <a:t>animal </a:t>
            </a:r>
            <a:r>
              <a:rPr lang="en-CA" dirty="0"/>
              <a:t>as a </a:t>
            </a:r>
            <a:r>
              <a:rPr lang="en-CA" b="1" dirty="0"/>
              <a:t>PET</a:t>
            </a:r>
            <a:r>
              <a:rPr lang="en-CA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158F2-1EB5-B46A-D710-478C5D55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696E2-85F7-0C22-1AF3-EC897DEA39C1}"/>
              </a:ext>
            </a:extLst>
          </p:cNvPr>
          <p:cNvSpPr txBox="1"/>
          <p:nvPr/>
        </p:nvSpPr>
        <p:spPr>
          <a:xfrm>
            <a:off x="7651406" y="807921"/>
            <a:ext cx="4392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000" dirty="0">
                <a:solidFill>
                  <a:schemeClr val="tx2"/>
                </a:solidFill>
                <a:hlinkClick r:id="rId2"/>
              </a:rPr>
              <a:t>https://forms.gle/MXCn1CZoHsiAGcVZ9</a:t>
            </a:r>
            <a:r>
              <a:rPr lang="en-CA" sz="20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7" name="Picture 6" descr="A cartoon character holding a pencil&#10;&#10;Description automatically generated">
            <a:extLst>
              <a:ext uri="{FF2B5EF4-FFF2-40B4-BE49-F238E27FC236}">
                <a16:creationId xmlns:a16="http://schemas.microsoft.com/office/drawing/2014/main" id="{EC2C48EA-2212-15C6-9465-22F778339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757" y="3468349"/>
            <a:ext cx="2664731" cy="3806759"/>
          </a:xfrm>
          <a:prstGeom prst="rect">
            <a:avLst/>
          </a:prstGeom>
        </p:spPr>
      </p:pic>
      <p:pic>
        <p:nvPicPr>
          <p:cNvPr id="9" name="Picture 8" descr="A colorful pie chart with arrows&#10;&#10;Description automatically generated">
            <a:extLst>
              <a:ext uri="{FF2B5EF4-FFF2-40B4-BE49-F238E27FC236}">
                <a16:creationId xmlns:a16="http://schemas.microsoft.com/office/drawing/2014/main" id="{0B579430-1CF8-8F66-A1EE-3AA394247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96" y="4760228"/>
            <a:ext cx="3142320" cy="2513856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A5368DA-20AB-EDA3-F973-141AA9BE24B5}"/>
              </a:ext>
            </a:extLst>
          </p:cNvPr>
          <p:cNvSpPr/>
          <p:nvPr/>
        </p:nvSpPr>
        <p:spPr>
          <a:xfrm>
            <a:off x="991077" y="3826768"/>
            <a:ext cx="4608512" cy="2482589"/>
          </a:xfrm>
          <a:prstGeom prst="wedgeRectCallout">
            <a:avLst>
              <a:gd name="adj1" fmla="val 86678"/>
              <a:gd name="adj2" fmla="val 249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2"/>
                </a:solidFill>
              </a:rPr>
              <a:t>During our workshops, we will leverage anonymous forms to collect and collate the information we need to develop our blueprint.</a:t>
            </a:r>
          </a:p>
        </p:txBody>
      </p:sp>
    </p:spTree>
    <p:extLst>
      <p:ext uri="{BB962C8B-B14F-4D97-AF65-F5344CB8AC3E}">
        <p14:creationId xmlns:p14="http://schemas.microsoft.com/office/powerpoint/2010/main" val="32701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32EC7F-657C-9100-5C2B-6931F303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Favourite PETs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0C77C-8F26-E45D-4A7B-0211A2A6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1026" name="Picture 2" descr="Forms response chart. Question title: What is your favourite animal as a PET?. Number of responses: 18 responses.">
            <a:extLst>
              <a:ext uri="{FF2B5EF4-FFF2-40B4-BE49-F238E27FC236}">
                <a16:creationId xmlns:a16="http://schemas.microsoft.com/office/drawing/2014/main" id="{804F22CB-A09E-E6D0-24AC-11BF0F58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90" y="1989162"/>
            <a:ext cx="11491664" cy="483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8B811-D9EF-CBE7-14C2-454843E1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7</a:t>
            </a:fld>
            <a:endParaRPr lang="en-CA"/>
          </a:p>
        </p:txBody>
      </p:sp>
      <p:pic>
        <p:nvPicPr>
          <p:cNvPr id="6" name="Picture 5" descr="A picture containing joint, black and white&#10;&#10;Description automatically generated">
            <a:extLst>
              <a:ext uri="{FF2B5EF4-FFF2-40B4-BE49-F238E27FC236}">
                <a16:creationId xmlns:a16="http://schemas.microsoft.com/office/drawing/2014/main" id="{4B31731A-5065-F8C8-44B9-C02911B1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320" y="2562879"/>
            <a:ext cx="2703137" cy="5516606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807E33F3-8C87-F0BE-898C-A7E2D0E32F09}"/>
              </a:ext>
            </a:extLst>
          </p:cNvPr>
          <p:cNvSpPr/>
          <p:nvPr/>
        </p:nvSpPr>
        <p:spPr>
          <a:xfrm>
            <a:off x="1986608" y="370384"/>
            <a:ext cx="7007751" cy="2684347"/>
          </a:xfrm>
          <a:prstGeom prst="cloudCallout">
            <a:avLst>
              <a:gd name="adj1" fmla="val 54117"/>
              <a:gd name="adj2" fmla="val 423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b="1" i="1" dirty="0">
                <a:solidFill>
                  <a:schemeClr val="tx2"/>
                </a:solidFill>
              </a:rPr>
              <a:t>What process</a:t>
            </a:r>
            <a:r>
              <a:rPr lang="en-CA" sz="4400" dirty="0">
                <a:solidFill>
                  <a:schemeClr val="tx2"/>
                </a:solidFill>
              </a:rPr>
              <a:t> will we follow?</a:t>
            </a:r>
          </a:p>
        </p:txBody>
      </p:sp>
    </p:spTree>
    <p:extLst>
      <p:ext uri="{BB962C8B-B14F-4D97-AF65-F5344CB8AC3E}">
        <p14:creationId xmlns:p14="http://schemas.microsoft.com/office/powerpoint/2010/main" val="358145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ipboard and a pencil&#10;&#10;Description automatically generated with medium confidence">
            <a:extLst>
              <a:ext uri="{FF2B5EF4-FFF2-40B4-BE49-F238E27FC236}">
                <a16:creationId xmlns:a16="http://schemas.microsoft.com/office/drawing/2014/main" id="{3A32D210-5CDE-2FF3-CB47-DD3DF5472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2222"/>
            <a:ext cx="3281602" cy="32816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08795D-9E7F-8251-4300-B008DFC5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2800" dirty="0">
                <a:solidFill>
                  <a:srgbClr val="C00000"/>
                </a:solidFill>
              </a:rPr>
              <a:t>A toolkit-supported </a:t>
            </a:r>
            <a:r>
              <a:rPr lang="en-CA" sz="2800" i="1" dirty="0">
                <a:solidFill>
                  <a:schemeClr val="accent5"/>
                </a:solidFill>
              </a:rPr>
              <a:t>process</a:t>
            </a:r>
            <a:r>
              <a:rPr lang="en-CA" sz="2800" dirty="0">
                <a:solidFill>
                  <a:srgbClr val="C00000"/>
                </a:solidFill>
              </a:rPr>
              <a:t> will work to </a:t>
            </a:r>
            <a:r>
              <a:rPr lang="en-CA" sz="2800" i="1" dirty="0">
                <a:solidFill>
                  <a:schemeClr val="accent5"/>
                </a:solidFill>
              </a:rPr>
              <a:t>align digital health </a:t>
            </a:r>
            <a:r>
              <a:rPr lang="en-CA" sz="2800" i="1" u="sng" dirty="0">
                <a:solidFill>
                  <a:schemeClr val="accent5"/>
                </a:solidFill>
              </a:rPr>
              <a:t>tactics</a:t>
            </a:r>
            <a:r>
              <a:rPr lang="en-CA" sz="2800" i="1" dirty="0">
                <a:solidFill>
                  <a:schemeClr val="accent5"/>
                </a:solidFill>
              </a:rPr>
              <a:t> </a:t>
            </a:r>
            <a:r>
              <a:rPr lang="en-CA" sz="2800" dirty="0">
                <a:solidFill>
                  <a:srgbClr val="C00000"/>
                </a:solidFill>
              </a:rPr>
              <a:t>to the </a:t>
            </a:r>
            <a:r>
              <a:rPr lang="en-CA" sz="2800" i="1" dirty="0">
                <a:solidFill>
                  <a:schemeClr val="accent5"/>
                </a:solidFill>
              </a:rPr>
              <a:t>digital health strategy </a:t>
            </a:r>
            <a:r>
              <a:rPr lang="en-CA" sz="2800" dirty="0">
                <a:solidFill>
                  <a:srgbClr val="C00000"/>
                </a:solidFill>
              </a:rPr>
              <a:t>and to the MOH’s overall </a:t>
            </a:r>
            <a:r>
              <a:rPr lang="en-CA" sz="2800" i="1" dirty="0">
                <a:solidFill>
                  <a:schemeClr val="accent5"/>
                </a:solidFill>
              </a:rPr>
              <a:t>health strategy</a:t>
            </a:r>
            <a:r>
              <a:rPr lang="en-CA" sz="2800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4FDFD-CBC7-97EF-35D4-DE97B947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26A86-9F28-44E3-7BBA-521EE94172E3}"/>
              </a:ext>
            </a:extLst>
          </p:cNvPr>
          <p:cNvSpPr txBox="1"/>
          <p:nvPr/>
        </p:nvSpPr>
        <p:spPr>
          <a:xfrm>
            <a:off x="2490664" y="1906099"/>
            <a:ext cx="114082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chemeClr val="tx2"/>
                </a:solidFill>
              </a:rPr>
              <a:t>What is the country’s </a:t>
            </a:r>
            <a:r>
              <a:rPr lang="en-CA" sz="3200" b="1" i="1" dirty="0">
                <a:solidFill>
                  <a:schemeClr val="tx2"/>
                </a:solidFill>
              </a:rPr>
              <a:t>burden of disease</a:t>
            </a:r>
            <a:r>
              <a:rPr lang="en-CA" sz="3200" dirty="0">
                <a:solidFill>
                  <a:schemeClr val="tx2"/>
                </a:solidFill>
              </a:rPr>
              <a:t>?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chemeClr val="tx2"/>
                </a:solidFill>
              </a:rPr>
              <a:t>What is the current </a:t>
            </a:r>
            <a:r>
              <a:rPr lang="en-CA" sz="3200" b="1" i="1" dirty="0">
                <a:solidFill>
                  <a:schemeClr val="tx2"/>
                </a:solidFill>
              </a:rPr>
              <a:t>health system strategy</a:t>
            </a:r>
            <a:r>
              <a:rPr lang="en-CA" sz="3200" dirty="0">
                <a:solidFill>
                  <a:schemeClr val="tx2"/>
                </a:solidFill>
              </a:rPr>
              <a:t>? (check for alignment to the </a:t>
            </a:r>
            <a:r>
              <a:rPr lang="en-CA" sz="3200" i="1" dirty="0">
                <a:solidFill>
                  <a:schemeClr val="tx2"/>
                </a:solidFill>
              </a:rPr>
              <a:t>burden of disease</a:t>
            </a:r>
            <a:r>
              <a:rPr lang="en-CA" sz="3200" dirty="0">
                <a:solidFill>
                  <a:schemeClr val="tx2"/>
                </a:solidFill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chemeClr val="tx2"/>
                </a:solidFill>
              </a:rPr>
              <a:t>What is the current </a:t>
            </a:r>
            <a:r>
              <a:rPr lang="en-CA" sz="3200" b="1" i="1" dirty="0">
                <a:solidFill>
                  <a:schemeClr val="tx2"/>
                </a:solidFill>
              </a:rPr>
              <a:t>digital health strategy</a:t>
            </a:r>
            <a:r>
              <a:rPr lang="en-CA" sz="3200" dirty="0">
                <a:solidFill>
                  <a:schemeClr val="tx2"/>
                </a:solidFill>
              </a:rPr>
              <a:t>? (check for alignment to the </a:t>
            </a:r>
            <a:r>
              <a:rPr lang="en-CA" sz="3200" i="1" dirty="0">
                <a:solidFill>
                  <a:schemeClr val="tx2"/>
                </a:solidFill>
              </a:rPr>
              <a:t>burden of disease </a:t>
            </a:r>
            <a:r>
              <a:rPr lang="en-CA" sz="3200" dirty="0">
                <a:solidFill>
                  <a:schemeClr val="tx2"/>
                </a:solidFill>
              </a:rPr>
              <a:t>and the </a:t>
            </a:r>
            <a:r>
              <a:rPr lang="en-CA" sz="3200" i="1" dirty="0">
                <a:solidFill>
                  <a:schemeClr val="tx2"/>
                </a:solidFill>
              </a:rPr>
              <a:t>health strategy</a:t>
            </a:r>
            <a:r>
              <a:rPr lang="en-CA" sz="3200" dirty="0">
                <a:solidFill>
                  <a:schemeClr val="tx2"/>
                </a:solidFill>
              </a:rPr>
              <a:t>)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chemeClr val="tx2"/>
                </a:solidFill>
              </a:rPr>
              <a:t>How can digital health make an </a:t>
            </a:r>
            <a:r>
              <a:rPr lang="en-CA" sz="3200" b="1" i="1" dirty="0">
                <a:solidFill>
                  <a:schemeClr val="tx2"/>
                </a:solidFill>
              </a:rPr>
              <a:t>impact</a:t>
            </a:r>
            <a:r>
              <a:rPr lang="en-CA" sz="3200" dirty="0">
                <a:solidFill>
                  <a:schemeClr val="tx2"/>
                </a:solidFill>
              </a:rPr>
              <a:t>, and what conformance-testable </a:t>
            </a:r>
            <a:r>
              <a:rPr lang="en-CA" sz="3200" b="1" i="1" dirty="0">
                <a:solidFill>
                  <a:schemeClr val="tx2"/>
                </a:solidFill>
              </a:rPr>
              <a:t>infrastructure elements </a:t>
            </a:r>
            <a:r>
              <a:rPr lang="en-CA" sz="3200" dirty="0">
                <a:solidFill>
                  <a:schemeClr val="tx2"/>
                </a:solidFill>
              </a:rPr>
              <a:t>are needed?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chemeClr val="tx2"/>
                </a:solidFill>
              </a:rPr>
              <a:t>Where are we now (</a:t>
            </a:r>
            <a:r>
              <a:rPr lang="en-CA" sz="3200" b="1" i="1" dirty="0">
                <a:solidFill>
                  <a:schemeClr val="tx2"/>
                </a:solidFill>
              </a:rPr>
              <a:t>current state</a:t>
            </a:r>
            <a:r>
              <a:rPr lang="en-CA" sz="3200" dirty="0">
                <a:solidFill>
                  <a:schemeClr val="tx2"/>
                </a:solidFill>
              </a:rPr>
              <a:t>) and what should be done to progress from the current state to the </a:t>
            </a:r>
            <a:r>
              <a:rPr lang="en-CA" sz="3200" b="1" i="1" dirty="0">
                <a:solidFill>
                  <a:schemeClr val="tx2"/>
                </a:solidFill>
              </a:rPr>
              <a:t>future state</a:t>
            </a:r>
            <a:r>
              <a:rPr lang="en-CA" sz="3200" dirty="0">
                <a:solidFill>
                  <a:schemeClr val="tx2"/>
                </a:solidFill>
              </a:rPr>
              <a:t>?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schemeClr val="tx2"/>
                </a:solidFill>
              </a:rPr>
              <a:t>How will implementation activities drive </a:t>
            </a:r>
            <a:r>
              <a:rPr lang="en-CA" sz="3200" b="1" i="1" dirty="0">
                <a:solidFill>
                  <a:schemeClr val="tx2"/>
                </a:solidFill>
              </a:rPr>
              <a:t>costs</a:t>
            </a:r>
            <a:r>
              <a:rPr lang="en-CA" sz="3200" dirty="0">
                <a:solidFill>
                  <a:schemeClr val="tx2"/>
                </a:solidFill>
              </a:rPr>
              <a:t> and deliver </a:t>
            </a:r>
            <a:r>
              <a:rPr lang="en-CA" sz="3200" b="1" i="1" dirty="0">
                <a:solidFill>
                  <a:schemeClr val="tx2"/>
                </a:solidFill>
              </a:rPr>
              <a:t>benefits</a:t>
            </a:r>
            <a:r>
              <a:rPr lang="en-CA" sz="3200" dirty="0">
                <a:solidFill>
                  <a:schemeClr val="tx2"/>
                </a:solidFill>
              </a:rPr>
              <a:t>, and what is the </a:t>
            </a:r>
            <a:r>
              <a:rPr lang="en-CA" sz="3200" b="1" i="1" dirty="0">
                <a:solidFill>
                  <a:schemeClr val="tx2"/>
                </a:solidFill>
              </a:rPr>
              <a:t>investment rationale </a:t>
            </a:r>
            <a:r>
              <a:rPr lang="en-CA" sz="3200" dirty="0">
                <a:solidFill>
                  <a:schemeClr val="tx2"/>
                </a:solidFill>
              </a:rPr>
              <a:t>for the proposed plan?</a:t>
            </a:r>
          </a:p>
        </p:txBody>
      </p:sp>
    </p:spTree>
    <p:extLst>
      <p:ext uri="{BB962C8B-B14F-4D97-AF65-F5344CB8AC3E}">
        <p14:creationId xmlns:p14="http://schemas.microsoft.com/office/powerpoint/2010/main" val="254073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AF468029-0B00-1D05-74E8-3841BD2EAFAA}"/>
              </a:ext>
            </a:extLst>
          </p:cNvPr>
          <p:cNvSpPr/>
          <p:nvPr/>
        </p:nvSpPr>
        <p:spPr>
          <a:xfrm>
            <a:off x="2706688" y="3682752"/>
            <a:ext cx="8640956" cy="4383021"/>
          </a:xfrm>
          <a:prstGeom prst="roundRect">
            <a:avLst/>
          </a:prstGeom>
          <a:noFill/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90D23-7C3E-05E9-4F9C-ABB7F971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Multiple </a:t>
            </a:r>
            <a:r>
              <a:rPr lang="en-CA" sz="2800" i="1" dirty="0">
                <a:solidFill>
                  <a:schemeClr val="accent5"/>
                </a:solidFill>
              </a:rPr>
              <a:t>facilitated</a:t>
            </a:r>
            <a:r>
              <a:rPr lang="en-CA" sz="2800" dirty="0"/>
              <a:t> </a:t>
            </a:r>
            <a:r>
              <a:rPr lang="en-CA" sz="2800" i="1" dirty="0">
                <a:solidFill>
                  <a:schemeClr val="accent5"/>
                </a:solidFill>
              </a:rPr>
              <a:t>workshops </a:t>
            </a:r>
            <a:r>
              <a:rPr lang="en-CA" sz="2800" dirty="0"/>
              <a:t>will be leveraged to </a:t>
            </a:r>
            <a:r>
              <a:rPr lang="en-CA" sz="2800" i="1" dirty="0">
                <a:solidFill>
                  <a:schemeClr val="accent5"/>
                </a:solidFill>
              </a:rPr>
              <a:t>generate</a:t>
            </a:r>
            <a:r>
              <a:rPr lang="en-CA" sz="2800" dirty="0"/>
              <a:t> </a:t>
            </a:r>
            <a:r>
              <a:rPr lang="en-CA" sz="2800" i="1" dirty="0">
                <a:solidFill>
                  <a:schemeClr val="accent5"/>
                </a:solidFill>
              </a:rPr>
              <a:t>relevant content</a:t>
            </a:r>
            <a:r>
              <a:rPr lang="en-CA" sz="2800" dirty="0"/>
              <a:t> documented in the buildable blueprint.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0C4EC-E21D-B2D9-9408-A298666C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4F48E-A456-4E2F-B17E-509464F7A050}" type="slidenum">
              <a:rPr lang="en-CA" smtClean="0"/>
              <a:pPr/>
              <a:t>9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DC61F-C75B-E181-069D-99A4C98320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7656" y="5270119"/>
            <a:ext cx="1090720" cy="1090720"/>
          </a:xfrm>
          <a:prstGeom prst="rect">
            <a:avLst/>
          </a:prstGeom>
        </p:spPr>
      </p:pic>
      <p:pic>
        <p:nvPicPr>
          <p:cNvPr id="11" name="Picture 10" descr="A picture containing text, stationary, envelope&#10;&#10;Description automatically generated">
            <a:extLst>
              <a:ext uri="{FF2B5EF4-FFF2-40B4-BE49-F238E27FC236}">
                <a16:creationId xmlns:a16="http://schemas.microsoft.com/office/drawing/2014/main" id="{E239B3D6-CCDB-4A59-99ED-83040C7E65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00" y="5136702"/>
            <a:ext cx="1954503" cy="136815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0B2C7F-C9C2-23B8-9CB0-1A3450311A1E}"/>
              </a:ext>
            </a:extLst>
          </p:cNvPr>
          <p:cNvCxnSpPr>
            <a:cxnSpLocks/>
            <a:stCxn id="26" idx="3"/>
            <a:endCxn id="4" idx="1"/>
          </p:cNvCxnSpPr>
          <p:nvPr/>
        </p:nvCxnSpPr>
        <p:spPr>
          <a:xfrm>
            <a:off x="5159267" y="5810497"/>
            <a:ext cx="1598389" cy="498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33D17E-212D-6BBD-7C9A-ADE384BC51C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7848376" y="5815479"/>
            <a:ext cx="1267024" cy="529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88EDA34-BF40-066C-8E26-5329D3EE20F4}"/>
              </a:ext>
            </a:extLst>
          </p:cNvPr>
          <p:cNvCxnSpPr>
            <a:cxnSpLocks/>
            <a:stCxn id="11" idx="2"/>
            <a:endCxn id="26" idx="2"/>
          </p:cNvCxnSpPr>
          <p:nvPr/>
        </p:nvCxnSpPr>
        <p:spPr>
          <a:xfrm rot="5400000">
            <a:off x="7076950" y="3541618"/>
            <a:ext cx="52467" cy="5978939"/>
          </a:xfrm>
          <a:prstGeom prst="bentConnector3">
            <a:avLst>
              <a:gd name="adj1" fmla="val 2299015"/>
            </a:avLst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310DF69-C3BF-D833-302C-8BA515D69D0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68158" y="5063672"/>
            <a:ext cx="2091109" cy="1493649"/>
          </a:xfrm>
          <a:prstGeom prst="rect">
            <a:avLst/>
          </a:prstGeom>
        </p:spPr>
      </p:pic>
      <p:pic>
        <p:nvPicPr>
          <p:cNvPr id="32" name="Picture 31" descr="A cartoon character sitting on a stack of files&#10;&#10;Description automatically generated with low confidence">
            <a:extLst>
              <a:ext uri="{FF2B5EF4-FFF2-40B4-BE49-F238E27FC236}">
                <a16:creationId xmlns:a16="http://schemas.microsoft.com/office/drawing/2014/main" id="{E61EEC92-9D03-FA13-2FCD-4A63E5E55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93" y="1722566"/>
            <a:ext cx="1592639" cy="1769599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4E18009-B58E-C0AE-E9D8-27227D469373}"/>
              </a:ext>
            </a:extLst>
          </p:cNvPr>
          <p:cNvCxnSpPr>
            <a:cxnSpLocks/>
            <a:stCxn id="32" idx="3"/>
            <a:endCxn id="4" idx="0"/>
          </p:cNvCxnSpPr>
          <p:nvPr/>
        </p:nvCxnSpPr>
        <p:spPr>
          <a:xfrm>
            <a:off x="4910032" y="2607366"/>
            <a:ext cx="2392984" cy="2662753"/>
          </a:xfrm>
          <a:prstGeom prst="bentConnector2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7BDCEE7-191B-AE5C-EF31-18BF188BF65C}"/>
              </a:ext>
            </a:extLst>
          </p:cNvPr>
          <p:cNvCxnSpPr>
            <a:cxnSpLocks/>
            <a:stCxn id="32" idx="1"/>
            <a:endCxn id="26" idx="1"/>
          </p:cNvCxnSpPr>
          <p:nvPr/>
        </p:nvCxnSpPr>
        <p:spPr>
          <a:xfrm rot="10800000" flipV="1">
            <a:off x="3068159" y="2607365"/>
            <a:ext cx="249235" cy="3203131"/>
          </a:xfrm>
          <a:prstGeom prst="bentConnector3">
            <a:avLst>
              <a:gd name="adj1" fmla="val 549971"/>
            </a:avLst>
          </a:prstGeom>
          <a:ln w="5715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63D7E960-0CFE-BA41-2DD0-4C0BC2081E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5" t="21830" r="66242" b="5670"/>
          <a:stretch/>
        </p:blipFill>
        <p:spPr>
          <a:xfrm>
            <a:off x="12521481" y="4776894"/>
            <a:ext cx="1607723" cy="210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302E8F6-D021-8BE8-26B9-8D3204A9B326}"/>
              </a:ext>
            </a:extLst>
          </p:cNvPr>
          <p:cNvSpPr txBox="1"/>
          <p:nvPr/>
        </p:nvSpPr>
        <p:spPr>
          <a:xfrm>
            <a:off x="4842388" y="1740333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tx2"/>
                </a:solidFill>
              </a:rPr>
              <a:t>Research &amp; </a:t>
            </a:r>
          </a:p>
          <a:p>
            <a:r>
              <a:rPr lang="en-CA" sz="2000" dirty="0">
                <a:solidFill>
                  <a:schemeClr val="tx2"/>
                </a:solidFill>
              </a:rPr>
              <a:t>Preparation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F5357A-1E78-9B7F-085A-3F7952E32892}"/>
              </a:ext>
            </a:extLst>
          </p:cNvPr>
          <p:cNvSpPr txBox="1"/>
          <p:nvPr/>
        </p:nvSpPr>
        <p:spPr>
          <a:xfrm>
            <a:off x="288832" y="3430910"/>
            <a:ext cx="1686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“Homework”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(pre-read materials)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535466-A8A4-55AB-2A5A-1E9E8851EA3A}"/>
              </a:ext>
            </a:extLst>
          </p:cNvPr>
          <p:cNvSpPr txBox="1"/>
          <p:nvPr/>
        </p:nvSpPr>
        <p:spPr>
          <a:xfrm>
            <a:off x="5048799" y="5073856"/>
            <a:ext cx="1766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Real-time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Questionnaires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DCC27C-7FE9-D970-51B4-B1272A386B65}"/>
              </a:ext>
            </a:extLst>
          </p:cNvPr>
          <p:cNvSpPr txBox="1"/>
          <p:nvPr/>
        </p:nvSpPr>
        <p:spPr>
          <a:xfrm>
            <a:off x="9403934" y="4206831"/>
            <a:ext cx="16659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Real-time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Questionnaire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Results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DF84A8-6A03-4FCE-E3B3-50C590976191}"/>
              </a:ext>
            </a:extLst>
          </p:cNvPr>
          <p:cNvSpPr txBox="1"/>
          <p:nvPr/>
        </p:nvSpPr>
        <p:spPr>
          <a:xfrm>
            <a:off x="6602616" y="7227513"/>
            <a:ext cx="1276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Discussion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28B8D9-C9C6-DD67-BAF7-75CBC0670F05}"/>
              </a:ext>
            </a:extLst>
          </p:cNvPr>
          <p:cNvSpPr txBox="1"/>
          <p:nvPr/>
        </p:nvSpPr>
        <p:spPr>
          <a:xfrm>
            <a:off x="11103755" y="5824534"/>
            <a:ext cx="1290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Consensus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Content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63EC3CF-4951-FE28-84DD-AA94215C6CA7}"/>
              </a:ext>
            </a:extLst>
          </p:cNvPr>
          <p:cNvCxnSpPr>
            <a:cxnSpLocks/>
            <a:stCxn id="11" idx="3"/>
            <a:endCxn id="41" idx="1"/>
          </p:cNvCxnSpPr>
          <p:nvPr/>
        </p:nvCxnSpPr>
        <p:spPr>
          <a:xfrm>
            <a:off x="11069903" y="5820778"/>
            <a:ext cx="1451578" cy="751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B5E11DB-2463-90AE-2416-49BF1F78BFB5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4113713" y="3492165"/>
            <a:ext cx="0" cy="1571507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74011EAD-68BD-E7F8-8612-5D2B3EF0D0B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5842" y="3940306"/>
            <a:ext cx="595740" cy="55227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5867578-6B96-EAF9-953D-9990BE9E179B}"/>
              </a:ext>
            </a:extLst>
          </p:cNvPr>
          <p:cNvSpPr txBox="1"/>
          <p:nvPr/>
        </p:nvSpPr>
        <p:spPr>
          <a:xfrm>
            <a:off x="12689174" y="6935306"/>
            <a:ext cx="1272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Blueprint</a:t>
            </a:r>
          </a:p>
          <a:p>
            <a:pPr algn="ctr"/>
            <a:r>
              <a:rPr lang="en-CA" sz="2000" dirty="0">
                <a:solidFill>
                  <a:schemeClr val="tx2"/>
                </a:solidFill>
              </a:rPr>
              <a:t>Document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4BFCF4E-0530-6D12-3EED-E1C02F40D6AB}"/>
              </a:ext>
            </a:extLst>
          </p:cNvPr>
          <p:cNvSpPr txBox="1"/>
          <p:nvPr/>
        </p:nvSpPr>
        <p:spPr>
          <a:xfrm>
            <a:off x="4411582" y="3996837"/>
            <a:ext cx="1748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tx2"/>
                </a:solidFill>
              </a:rPr>
              <a:t>PPT Deck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CEA603BD-FF61-0B7F-D8D4-47292125C7D9}"/>
              </a:ext>
            </a:extLst>
          </p:cNvPr>
          <p:cNvCxnSpPr>
            <a:cxnSpLocks/>
            <a:stCxn id="32" idx="3"/>
            <a:endCxn id="41" idx="0"/>
          </p:cNvCxnSpPr>
          <p:nvPr/>
        </p:nvCxnSpPr>
        <p:spPr>
          <a:xfrm>
            <a:off x="4910032" y="2607366"/>
            <a:ext cx="8415311" cy="2169528"/>
          </a:xfrm>
          <a:prstGeom prst="bentConnector2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D90E154-AEE1-6AF9-B3C8-3077CB588510}"/>
              </a:ext>
            </a:extLst>
          </p:cNvPr>
          <p:cNvSpPr txBox="1"/>
          <p:nvPr/>
        </p:nvSpPr>
        <p:spPr>
          <a:xfrm>
            <a:off x="7352876" y="3838962"/>
            <a:ext cx="1748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tx2"/>
                </a:solidFill>
              </a:rPr>
              <a:t>Questions</a:t>
            </a:r>
          </a:p>
          <a:p>
            <a:r>
              <a:rPr lang="en-CA" sz="2000" dirty="0">
                <a:solidFill>
                  <a:schemeClr val="tx2"/>
                </a:solidFill>
              </a:rPr>
              <a:t>For Discussion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60F53E-B2F0-FDC9-19CA-429C1C729D1D}"/>
              </a:ext>
            </a:extLst>
          </p:cNvPr>
          <p:cNvSpPr txBox="1"/>
          <p:nvPr/>
        </p:nvSpPr>
        <p:spPr>
          <a:xfrm>
            <a:off x="9398969" y="2154788"/>
            <a:ext cx="27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</a:rPr>
              <a:t>Background Information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D07179-A52D-8512-B5EB-BF4EACA3D359}"/>
              </a:ext>
            </a:extLst>
          </p:cNvPr>
          <p:cNvSpPr txBox="1"/>
          <p:nvPr/>
        </p:nvSpPr>
        <p:spPr>
          <a:xfrm>
            <a:off x="1204856" y="7089194"/>
            <a:ext cx="1478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Workshop</a:t>
            </a:r>
          </a:p>
          <a:p>
            <a:pPr algn="r"/>
            <a:r>
              <a:rPr lang="en-CA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Activities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02E88E0-FD85-B4F2-349C-FD441865CA16}"/>
              </a:ext>
            </a:extLst>
          </p:cNvPr>
          <p:cNvSpPr txBox="1"/>
          <p:nvPr/>
        </p:nvSpPr>
        <p:spPr>
          <a:xfrm>
            <a:off x="1987805" y="1756090"/>
            <a:ext cx="1478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Upstream</a:t>
            </a:r>
          </a:p>
          <a:p>
            <a:pPr algn="r"/>
            <a:r>
              <a:rPr lang="en-CA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Activities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31A2B37-8A71-DBBA-980D-B270486E1413}"/>
              </a:ext>
            </a:extLst>
          </p:cNvPr>
          <p:cNvSpPr txBox="1"/>
          <p:nvPr/>
        </p:nvSpPr>
        <p:spPr>
          <a:xfrm>
            <a:off x="11636178" y="3926356"/>
            <a:ext cx="1624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Downstream</a:t>
            </a:r>
          </a:p>
          <a:p>
            <a:pPr algn="r"/>
            <a:r>
              <a:rPr lang="en-CA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1857706047"/>
      </p:ext>
    </p:extLst>
  </p:cSld>
  <p:clrMapOvr>
    <a:masterClrMapping/>
  </p:clrMapOvr>
</p:sld>
</file>

<file path=ppt/theme/theme1.xml><?xml version="1.0" encoding="utf-8"?>
<a:theme xmlns:a="http://schemas.openxmlformats.org/drawingml/2006/main" name="ecGroup PPT template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7-09-14 cycle 3 draft (notional) spec" id="{9A67F329-987B-47B2-A5B4-F181926CA689}" vid="{2250023F-EDB6-4F2A-8B04-18F2492E9D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ecGroup PPT Template</Template>
  <TotalTime>3068</TotalTime>
  <Words>1053</Words>
  <Application>Microsoft Office PowerPoint</Application>
  <PresentationFormat>Custom</PresentationFormat>
  <Paragraphs>135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Candara</vt:lpstr>
      <vt:lpstr>Wingdings</vt:lpstr>
      <vt:lpstr>ecGroup PPT template 16x9</vt:lpstr>
      <vt:lpstr>Buildable Digital Health Blueprint</vt:lpstr>
      <vt:lpstr>Overview</vt:lpstr>
      <vt:lpstr>Welcome </vt:lpstr>
      <vt:lpstr>Introductions…</vt:lpstr>
      <vt:lpstr>Interaction 0.0</vt:lpstr>
      <vt:lpstr>Favourite PETs</vt:lpstr>
      <vt:lpstr>PowerPoint Presentation</vt:lpstr>
      <vt:lpstr>A toolkit-supported process will work to align digital health tactics to the digital health strategy and to the MOH’s overall health strategy.</vt:lpstr>
      <vt:lpstr>Multiple facilitated workshops will be leveraged to generate relevant content documented in the buildable blueprint.</vt:lpstr>
      <vt:lpstr>To mitigate risk, the toolkit leverages accepted international norms, standards, and conformance-testable architectural patterns. Data-informed decisions are based on credible global sources.</vt:lpstr>
      <vt:lpstr>The investment rationale leverages an activity-based costing approach. Cost-utility analyses (CUA) are used to develop a Dollars-per-DALY forecast over a 10-year implementation planning horizon.</vt:lpstr>
      <vt:lpstr>PowerPoint Presentation</vt:lpstr>
      <vt:lpstr>PowerPoint Presentation</vt:lpstr>
      <vt:lpstr>The key project outputs will be a contextual analysis, a conformance-testable, implementable, digital health design specification, and a 10-year investment rationale based on a notional implementation plan.</vt:lpstr>
      <vt:lpstr>Based on the contextual analysis, recommendations related to governance and relevant legal frameworks (consent, privacy, etc.) will also be documented.</vt:lpstr>
      <vt:lpstr>The blueprint document resulting from the toolkit process will include chapters on each of these relevant sections, plus appendices. An example Table of Contents is shown below.</vt:lpstr>
      <vt:lpstr>PowerPoint Presentation</vt:lpstr>
      <vt:lpstr>Project Scope</vt:lpstr>
      <vt:lpstr>Project Timeline</vt:lpstr>
      <vt:lpstr>Iterative Process</vt:lpstr>
      <vt:lpstr>Next steps…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eHealth Architecture Blueprint v.3</dc:title>
  <dc:creator>Derek Ritz</dc:creator>
  <cp:lastModifiedBy>Ali Habib</cp:lastModifiedBy>
  <cp:revision>32</cp:revision>
  <dcterms:created xsi:type="dcterms:W3CDTF">2020-04-28T10:40:06Z</dcterms:created>
  <dcterms:modified xsi:type="dcterms:W3CDTF">2024-11-22T23:21:23Z</dcterms:modified>
</cp:coreProperties>
</file>